
<file path=[Content_Types].xml><?xml version="1.0" encoding="utf-8"?>
<Types xmlns="http://schemas.openxmlformats.org/package/2006/content-types">
  <Default Extension="tmp" ContentType="image/pn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2"/>
    <p:sldId id="410" r:id="rId3"/>
    <p:sldId id="416" r:id="rId4"/>
    <p:sldId id="427" r:id="rId5"/>
    <p:sldId id="417" r:id="rId6"/>
    <p:sldId id="418" r:id="rId7"/>
    <p:sldId id="413" r:id="rId8"/>
    <p:sldId id="419" r:id="rId9"/>
    <p:sldId id="428" r:id="rId10"/>
    <p:sldId id="415" r:id="rId11"/>
    <p:sldId id="420" r:id="rId12"/>
    <p:sldId id="429" r:id="rId13"/>
    <p:sldId id="421"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1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5" d="100"/>
          <a:sy n="115" d="100"/>
        </p:scale>
        <p:origin x="498" y="102"/>
      </p:cViewPr>
      <p:guideLst>
        <p:guide orient="horz" pos="2160"/>
        <p:guide pos="381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00.xml"/><Relationship Id="rId3" Type="http://schemas.openxmlformats.org/officeDocument/2006/relationships/tags" Target="../tags/tag95.xml"/><Relationship Id="rId7" Type="http://schemas.openxmlformats.org/officeDocument/2006/relationships/tags" Target="../tags/tag99.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10" Type="http://schemas.openxmlformats.org/officeDocument/2006/relationships/slideMaster" Target="../slideMasters/slideMaster1.xml"/><Relationship Id="rId4" Type="http://schemas.openxmlformats.org/officeDocument/2006/relationships/tags" Target="../tags/tag96.xml"/><Relationship Id="rId9" Type="http://schemas.openxmlformats.org/officeDocument/2006/relationships/tags" Target="../tags/tag10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09.xml"/><Relationship Id="rId3" Type="http://schemas.openxmlformats.org/officeDocument/2006/relationships/tags" Target="../tags/tag104.xml"/><Relationship Id="rId7" Type="http://schemas.openxmlformats.org/officeDocument/2006/relationships/tags" Target="../tags/tag108.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11" Type="http://schemas.openxmlformats.org/officeDocument/2006/relationships/slideMaster" Target="../slideMasters/slideMaster1.xml"/><Relationship Id="rId5" Type="http://schemas.openxmlformats.org/officeDocument/2006/relationships/tags" Target="../tags/tag106.xml"/><Relationship Id="rId10" Type="http://schemas.openxmlformats.org/officeDocument/2006/relationships/tags" Target="../tags/tag111.xml"/><Relationship Id="rId4" Type="http://schemas.openxmlformats.org/officeDocument/2006/relationships/tags" Target="../tags/tag105.xml"/><Relationship Id="rId9" Type="http://schemas.openxmlformats.org/officeDocument/2006/relationships/tags" Target="../tags/tag110.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19.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slideMaster" Target="../slideMasters/slideMaster1.xml"/><Relationship Id="rId4" Type="http://schemas.openxmlformats.org/officeDocument/2006/relationships/tags" Target="../tags/tag115.xml"/><Relationship Id="rId9" Type="http://schemas.openxmlformats.org/officeDocument/2006/relationships/tags" Target="../tags/tag120.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28.xml"/><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slideMaster" Target="../slideMasters/slideMaster1.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39.xml"/><Relationship Id="rId3" Type="http://schemas.openxmlformats.org/officeDocument/2006/relationships/tags" Target="../tags/tag134.xml"/><Relationship Id="rId7" Type="http://schemas.openxmlformats.org/officeDocument/2006/relationships/tags" Target="../tags/tag138.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tags" Target="../tags/tag137.xml"/><Relationship Id="rId11" Type="http://schemas.openxmlformats.org/officeDocument/2006/relationships/slideMaster" Target="../slideMasters/slideMaster1.xml"/><Relationship Id="rId5" Type="http://schemas.openxmlformats.org/officeDocument/2006/relationships/tags" Target="../tags/tag136.xml"/><Relationship Id="rId10" Type="http://schemas.openxmlformats.org/officeDocument/2006/relationships/tags" Target="../tags/tag141.xml"/><Relationship Id="rId4" Type="http://schemas.openxmlformats.org/officeDocument/2006/relationships/tags" Target="../tags/tag135.xml"/><Relationship Id="rId9" Type="http://schemas.openxmlformats.org/officeDocument/2006/relationships/tags" Target="../tags/tag140.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slideMaster" Target="../slideMasters/slideMaster1.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tags" Target="../tags/tag153.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tags" Target="../tags/tag152.xml"/><Relationship Id="rId5" Type="http://schemas.openxmlformats.org/officeDocument/2006/relationships/tags" Target="../tags/tag146.xml"/><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slideMaster" Target="../slideMasters/slideMaster1.xml"/><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tags" Target="../tags/tag165.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tags" Target="../tags/tag164.xml"/><Relationship Id="rId5" Type="http://schemas.openxmlformats.org/officeDocument/2006/relationships/tags" Target="../tags/tag158.xml"/><Relationship Id="rId10" Type="http://schemas.openxmlformats.org/officeDocument/2006/relationships/tags" Target="../tags/tag163.xml"/><Relationship Id="rId4" Type="http://schemas.openxmlformats.org/officeDocument/2006/relationships/tags" Target="../tags/tag157.xml"/><Relationship Id="rId9" Type="http://schemas.openxmlformats.org/officeDocument/2006/relationships/tags" Target="../tags/tag162.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3" Type="http://schemas.openxmlformats.org/officeDocument/2006/relationships/tags" Target="../tags/tag168.xml"/><Relationship Id="rId7" Type="http://schemas.openxmlformats.org/officeDocument/2006/relationships/tags" Target="../tags/tag172.xml"/><Relationship Id="rId12" Type="http://schemas.openxmlformats.org/officeDocument/2006/relationships/tags" Target="../tags/tag177.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5" Type="http://schemas.openxmlformats.org/officeDocument/2006/relationships/tags" Target="../tags/tag170.xml"/><Relationship Id="rId15" Type="http://schemas.openxmlformats.org/officeDocument/2006/relationships/slideMaster" Target="../slideMasters/slideMaster1.xml"/><Relationship Id="rId10" Type="http://schemas.openxmlformats.org/officeDocument/2006/relationships/tags" Target="../tags/tag175.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87.xml"/><Relationship Id="rId3" Type="http://schemas.openxmlformats.org/officeDocument/2006/relationships/tags" Target="../tags/tag182.xml"/><Relationship Id="rId7" Type="http://schemas.openxmlformats.org/officeDocument/2006/relationships/tags" Target="../tags/tag186.xml"/><Relationship Id="rId12" Type="http://schemas.openxmlformats.org/officeDocument/2006/relationships/slideMaster" Target="../slideMasters/slideMaster1.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11" Type="http://schemas.openxmlformats.org/officeDocument/2006/relationships/tags" Target="../tags/tag190.xml"/><Relationship Id="rId5" Type="http://schemas.openxmlformats.org/officeDocument/2006/relationships/tags" Target="../tags/tag184.xml"/><Relationship Id="rId10" Type="http://schemas.openxmlformats.org/officeDocument/2006/relationships/tags" Target="../tags/tag189.xml"/><Relationship Id="rId4" Type="http://schemas.openxmlformats.org/officeDocument/2006/relationships/tags" Target="../tags/tag183.xml"/><Relationship Id="rId9" Type="http://schemas.openxmlformats.org/officeDocument/2006/relationships/tags" Target="../tags/tag18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Master" Target="../slideMasters/slideMaster1.xml"/><Relationship Id="rId5" Type="http://schemas.openxmlformats.org/officeDocument/2006/relationships/tags" Target="../tags/tag2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slideMaster" Target="../slideMasters/slideMaster1.xml"/><Relationship Id="rId5" Type="http://schemas.openxmlformats.org/officeDocument/2006/relationships/tags" Target="../tags/tag3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slideMaster" Target="../slideMasters/slideMaster1.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5" Type="http://schemas.openxmlformats.org/officeDocument/2006/relationships/tags" Target="../tags/tag4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slideMaster" Target="../slideMasters/slideMaster1.xml"/><Relationship Id="rId5" Type="http://schemas.openxmlformats.org/officeDocument/2006/relationships/tags" Target="../tags/tag68.xml"/><Relationship Id="rId4" Type="http://schemas.openxmlformats.org/officeDocument/2006/relationships/tags" Target="../tags/tag67.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79.xml"/><Relationship Id="rId3" Type="http://schemas.openxmlformats.org/officeDocument/2006/relationships/tags" Target="../tags/tag74.xml"/><Relationship Id="rId7" Type="http://schemas.openxmlformats.org/officeDocument/2006/relationships/tags" Target="../tags/tag78.xml"/><Relationship Id="rId12" Type="http://schemas.openxmlformats.org/officeDocument/2006/relationships/slideMaster" Target="../slideMasters/slideMaster1.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5" Type="http://schemas.openxmlformats.org/officeDocument/2006/relationships/tags" Target="../tags/tag76.xml"/><Relationship Id="rId10" Type="http://schemas.openxmlformats.org/officeDocument/2006/relationships/tags" Target="../tags/tag81.xml"/><Relationship Id="rId4" Type="http://schemas.openxmlformats.org/officeDocument/2006/relationships/tags" Target="../tags/tag75.xml"/><Relationship Id="rId9" Type="http://schemas.openxmlformats.org/officeDocument/2006/relationships/tags" Target="../tags/tag80.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90.xml"/><Relationship Id="rId3" Type="http://schemas.openxmlformats.org/officeDocument/2006/relationships/tags" Target="../tags/tag85.xml"/><Relationship Id="rId7" Type="http://schemas.openxmlformats.org/officeDocument/2006/relationships/tags" Target="../tags/tag89.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slideMaster" Target="../slideMasters/slideMaster1.xml"/><Relationship Id="rId5" Type="http://schemas.openxmlformats.org/officeDocument/2006/relationships/tags" Target="../tags/tag87.xml"/><Relationship Id="rId10" Type="http://schemas.openxmlformats.org/officeDocument/2006/relationships/tags" Target="../tags/tag92.xml"/><Relationship Id="rId4" Type="http://schemas.openxmlformats.org/officeDocument/2006/relationships/tags" Target="../tags/tag86.xml"/><Relationship Id="rId9" Type="http://schemas.openxmlformats.org/officeDocument/2006/relationships/tags" Target="../tags/tag9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0" y="0"/>
            <a:ext cx="12192000" cy="6857999"/>
            <a:chOff x="0" y="0"/>
            <a:chExt cx="12192000" cy="6857999"/>
          </a:xfrm>
        </p:grpSpPr>
        <p:grpSp>
          <p:nvGrpSpPr>
            <p:cNvPr id="5" name="组合 4"/>
            <p:cNvGrpSpPr/>
            <p:nvPr userDrawn="1"/>
          </p:nvGrpSpPr>
          <p:grpSpPr>
            <a:xfrm>
              <a:off x="1900407" y="0"/>
              <a:ext cx="10291593" cy="1352550"/>
              <a:chOff x="1900407" y="0"/>
              <a:chExt cx="10291593" cy="1352550"/>
            </a:xfrm>
          </p:grpSpPr>
          <p:sp>
            <p:nvSpPr>
              <p:cNvPr id="15" name="Freeform 5"/>
              <p:cNvSpPr/>
              <p:nvPr userDrawn="1">
                <p:custDataLst>
                  <p:tags r:id="rId12"/>
                </p:custDataLst>
              </p:nvPr>
            </p:nvSpPr>
            <p:spPr bwMode="auto">
              <a:xfrm>
                <a:off x="1900407" y="0"/>
                <a:ext cx="7271020" cy="135255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19" name="任意多边形: 形状 18"/>
              <p:cNvSpPr/>
              <p:nvPr userDrawn="1">
                <p:custDataLst>
                  <p:tags r:id="rId13"/>
                </p:custDataLst>
              </p:nvPr>
            </p:nvSpPr>
            <p:spPr>
              <a:xfrm>
                <a:off x="5558007" y="0"/>
                <a:ext cx="6633993" cy="1352550"/>
              </a:xfrm>
              <a:custGeom>
                <a:avLst/>
                <a:gdLst>
                  <a:gd name="connsiteX0" fmla="*/ 0 w 6633993"/>
                  <a:gd name="connsiteY0" fmla="*/ 0 h 1337310"/>
                  <a:gd name="connsiteX1" fmla="*/ 2766843 w 6633993"/>
                  <a:gd name="connsiteY1" fmla="*/ 0 h 1337310"/>
                  <a:gd name="connsiteX2" fmla="*/ 3084979 w 6633993"/>
                  <a:gd name="connsiteY2" fmla="*/ 0 h 1337310"/>
                  <a:gd name="connsiteX3" fmla="*/ 6633993 w 6633993"/>
                  <a:gd name="connsiteY3" fmla="*/ 0 h 1337310"/>
                  <a:gd name="connsiteX4" fmla="*/ 6633993 w 6633993"/>
                  <a:gd name="connsiteY4" fmla="*/ 1337310 h 1337310"/>
                  <a:gd name="connsiteX5" fmla="*/ 3084979 w 6633993"/>
                  <a:gd name="connsiteY5" fmla="*/ 1337310 h 1337310"/>
                  <a:gd name="connsiteX6" fmla="*/ 2766843 w 6633993"/>
                  <a:gd name="connsiteY6" fmla="*/ 1337310 h 1337310"/>
                  <a:gd name="connsiteX7" fmla="*/ 2344719 w 6633993"/>
                  <a:gd name="connsiteY7" fmla="*/ 1337310 h 1337310"/>
                  <a:gd name="connsiteX8" fmla="*/ 2340024 w 6633993"/>
                  <a:gd name="connsiteY8" fmla="*/ 1335015 h 1337310"/>
                  <a:gd name="connsiteX9" fmla="*/ 1492094 w 6633993"/>
                  <a:gd name="connsiteY9" fmla="*/ 668655 h 1337310"/>
                  <a:gd name="connsiteX10" fmla="*/ 231793 w 6633993"/>
                  <a:gd name="connsiteY10" fmla="*/ 32378 h 133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33993" h="1337310">
                    <a:moveTo>
                      <a:pt x="0" y="0"/>
                    </a:moveTo>
                    <a:lnTo>
                      <a:pt x="2766843" y="0"/>
                    </a:lnTo>
                    <a:lnTo>
                      <a:pt x="3084979" y="0"/>
                    </a:lnTo>
                    <a:lnTo>
                      <a:pt x="6633993" y="0"/>
                    </a:lnTo>
                    <a:lnTo>
                      <a:pt x="6633993" y="1337310"/>
                    </a:lnTo>
                    <a:lnTo>
                      <a:pt x="3084979" y="1337310"/>
                    </a:lnTo>
                    <a:lnTo>
                      <a:pt x="2766843" y="1337310"/>
                    </a:lnTo>
                    <a:lnTo>
                      <a:pt x="2344719" y="1337310"/>
                    </a:lnTo>
                    <a:lnTo>
                      <a:pt x="2340024" y="1335015"/>
                    </a:lnTo>
                    <a:cubicBezTo>
                      <a:pt x="2247626" y="1288524"/>
                      <a:pt x="1855330" y="1077040"/>
                      <a:pt x="1492094" y="668655"/>
                    </a:cubicBezTo>
                    <a:cubicBezTo>
                      <a:pt x="1126782" y="260271"/>
                      <a:pt x="848646" y="129005"/>
                      <a:pt x="231793" y="32378"/>
                    </a:cubicBez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20" name="组合 19"/>
            <p:cNvGrpSpPr/>
            <p:nvPr userDrawn="1"/>
          </p:nvGrpSpPr>
          <p:grpSpPr>
            <a:xfrm rot="10800000">
              <a:off x="0" y="5505449"/>
              <a:ext cx="10291593" cy="1352550"/>
              <a:chOff x="1900407" y="0"/>
              <a:chExt cx="10291593" cy="1352550"/>
            </a:xfrm>
          </p:grpSpPr>
          <p:sp>
            <p:nvSpPr>
              <p:cNvPr id="21" name="Freeform 5"/>
              <p:cNvSpPr/>
              <p:nvPr userDrawn="1">
                <p:custDataLst>
                  <p:tags r:id="rId10"/>
                </p:custDataLst>
              </p:nvPr>
            </p:nvSpPr>
            <p:spPr bwMode="auto">
              <a:xfrm>
                <a:off x="1900407" y="0"/>
                <a:ext cx="7271020" cy="135255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27" name="任意多边形: 形状 26"/>
              <p:cNvSpPr/>
              <p:nvPr userDrawn="1">
                <p:custDataLst>
                  <p:tags r:id="rId11"/>
                </p:custDataLst>
              </p:nvPr>
            </p:nvSpPr>
            <p:spPr>
              <a:xfrm>
                <a:off x="5558007" y="0"/>
                <a:ext cx="6633993" cy="1352550"/>
              </a:xfrm>
              <a:custGeom>
                <a:avLst/>
                <a:gdLst>
                  <a:gd name="connsiteX0" fmla="*/ 0 w 6633993"/>
                  <a:gd name="connsiteY0" fmla="*/ 0 h 1337310"/>
                  <a:gd name="connsiteX1" fmla="*/ 2766843 w 6633993"/>
                  <a:gd name="connsiteY1" fmla="*/ 0 h 1337310"/>
                  <a:gd name="connsiteX2" fmla="*/ 3084979 w 6633993"/>
                  <a:gd name="connsiteY2" fmla="*/ 0 h 1337310"/>
                  <a:gd name="connsiteX3" fmla="*/ 6633993 w 6633993"/>
                  <a:gd name="connsiteY3" fmla="*/ 0 h 1337310"/>
                  <a:gd name="connsiteX4" fmla="*/ 6633993 w 6633993"/>
                  <a:gd name="connsiteY4" fmla="*/ 1337310 h 1337310"/>
                  <a:gd name="connsiteX5" fmla="*/ 3084979 w 6633993"/>
                  <a:gd name="connsiteY5" fmla="*/ 1337310 h 1337310"/>
                  <a:gd name="connsiteX6" fmla="*/ 2766843 w 6633993"/>
                  <a:gd name="connsiteY6" fmla="*/ 1337310 h 1337310"/>
                  <a:gd name="connsiteX7" fmla="*/ 2344719 w 6633993"/>
                  <a:gd name="connsiteY7" fmla="*/ 1337310 h 1337310"/>
                  <a:gd name="connsiteX8" fmla="*/ 2340024 w 6633993"/>
                  <a:gd name="connsiteY8" fmla="*/ 1335015 h 1337310"/>
                  <a:gd name="connsiteX9" fmla="*/ 1492094 w 6633993"/>
                  <a:gd name="connsiteY9" fmla="*/ 668655 h 1337310"/>
                  <a:gd name="connsiteX10" fmla="*/ 231793 w 6633993"/>
                  <a:gd name="connsiteY10" fmla="*/ 32378 h 133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33993" h="1337310">
                    <a:moveTo>
                      <a:pt x="0" y="0"/>
                    </a:moveTo>
                    <a:lnTo>
                      <a:pt x="2766843" y="0"/>
                    </a:lnTo>
                    <a:lnTo>
                      <a:pt x="3084979" y="0"/>
                    </a:lnTo>
                    <a:lnTo>
                      <a:pt x="6633993" y="0"/>
                    </a:lnTo>
                    <a:lnTo>
                      <a:pt x="6633993" y="1337310"/>
                    </a:lnTo>
                    <a:lnTo>
                      <a:pt x="3084979" y="1337310"/>
                    </a:lnTo>
                    <a:lnTo>
                      <a:pt x="2766843" y="1337310"/>
                    </a:lnTo>
                    <a:lnTo>
                      <a:pt x="2344719" y="1337310"/>
                    </a:lnTo>
                    <a:lnTo>
                      <a:pt x="2340024" y="1335015"/>
                    </a:lnTo>
                    <a:cubicBezTo>
                      <a:pt x="2247626" y="1288524"/>
                      <a:pt x="1855330" y="1077040"/>
                      <a:pt x="1492094" y="668655"/>
                    </a:cubicBezTo>
                    <a:cubicBezTo>
                      <a:pt x="1126782" y="260271"/>
                      <a:pt x="848646" y="129005"/>
                      <a:pt x="231793" y="32378"/>
                    </a:cubicBez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16" name="日期占位符 15"/>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17" name="页脚占位符 16"/>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18" name="灯片编号占位符 17"/>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2" name="标题 1"/>
          <p:cNvSpPr>
            <a:spLocks noGrp="1"/>
          </p:cNvSpPr>
          <p:nvPr>
            <p:ph type="ctrTitle" idx="13" hasCustomPrompt="1"/>
            <p:custDataLst>
              <p:tags r:id="rId5"/>
            </p:custDataLst>
          </p:nvPr>
        </p:nvSpPr>
        <p:spPr>
          <a:xfrm>
            <a:off x="2920524" y="2717483"/>
            <a:ext cx="6350000" cy="1217295"/>
          </a:xfrm>
        </p:spPr>
        <p:txBody>
          <a:bodyPr vert="horz" wrap="square" lIns="0" tIns="0" rIns="0" bIns="0" rtlCol="0" anchor="t" anchorCtr="0">
            <a:normAutofit/>
          </a:bodyPr>
          <a:lstStyle>
            <a:lvl1pPr>
              <a:defRPr lang="zh-CN" altLang="en-US" sz="7200" b="0" spc="7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a:t>编辑标题</a:t>
            </a:r>
          </a:p>
        </p:txBody>
      </p:sp>
      <p:sp>
        <p:nvSpPr>
          <p:cNvPr id="3" name="文本占位符 2"/>
          <p:cNvSpPr>
            <a:spLocks noGrp="1"/>
          </p:cNvSpPr>
          <p:nvPr>
            <p:ph type="body" idx="14" hasCustomPrompt="1"/>
            <p:custDataLst>
              <p:tags r:id="rId6"/>
            </p:custDataLst>
          </p:nvPr>
        </p:nvSpPr>
        <p:spPr>
          <a:xfrm>
            <a:off x="7250589" y="4357688"/>
            <a:ext cx="1944370" cy="408940"/>
          </a:xfrm>
        </p:spPr>
        <p:txBody>
          <a:bodyPr vert="horz" wrap="square" lIns="0" tIns="0" rIns="0" bIns="0" rtlCol="0" anchor="ctr">
            <a:normAutofit/>
          </a:bodyPr>
          <a:lstStyle>
            <a:lvl1pPr>
              <a:defRPr lang="zh-CN" altLang="en-US">
                <a:solidFill>
                  <a:schemeClr val="tx1">
                    <a:lumMod val="65000"/>
                    <a:lumOff val="35000"/>
                  </a:schemeClr>
                </a:solidFill>
                <a:latin typeface="Arial" panose="020B0604020202020204" pitchFamily="34" charset="0"/>
                <a:ea typeface="微软雅黑" panose="020B0503020204020204" pitchFamily="34" charset="-122"/>
              </a:defRPr>
            </a:lvl1pPr>
          </a:lstStyle>
          <a:p>
            <a:pPr marL="0" lvl="0" indent="0" algn="r">
              <a:buNone/>
            </a:pPr>
            <a:r>
              <a:rPr lang="zh-CN" altLang="en-US"/>
              <a:t>编辑文本</a:t>
            </a:r>
          </a:p>
        </p:txBody>
      </p:sp>
      <p:sp>
        <p:nvSpPr>
          <p:cNvPr id="4" name="文本占位符 3"/>
          <p:cNvSpPr>
            <a:spLocks noGrp="1"/>
          </p:cNvSpPr>
          <p:nvPr>
            <p:ph type="body" sz="quarter" idx="15" hasCustomPrompt="1"/>
            <p:custDataLst>
              <p:tags r:id="rId7"/>
            </p:custDataLst>
          </p:nvPr>
        </p:nvSpPr>
        <p:spPr>
          <a:xfrm>
            <a:off x="2996088" y="4357688"/>
            <a:ext cx="1944370" cy="408940"/>
          </a:xfrm>
          <a:prstGeom prst="rect">
            <a:avLst/>
          </a:prstGeom>
        </p:spPr>
        <p:txBody>
          <a:bodyPr vert="horz" wrap="square" lIns="0" tIns="0" rIns="0" bIns="0" rtlCol="0" anchor="ctr">
            <a:normAutofit/>
          </a:bodyPr>
          <a:lstStyle>
            <a:lvl1pPr>
              <a:defRPr lang="zh-CN" altLang="en-US">
                <a:solidFill>
                  <a:schemeClr val="tx1">
                    <a:lumMod val="65000"/>
                    <a:lumOff val="35000"/>
                  </a:schemeClr>
                </a:solidFill>
                <a:latin typeface="Arial" panose="020B0604020202020204" pitchFamily="34" charset="0"/>
                <a:ea typeface="微软雅黑" panose="020B0503020204020204" pitchFamily="34" charset="-122"/>
              </a:defRPr>
            </a:lvl1pPr>
          </a:lstStyle>
          <a:p>
            <a:pPr marL="0" lvl="0" indent="0">
              <a:buNone/>
            </a:pPr>
            <a:r>
              <a:rPr lang="zh-CN" altLang="en-US"/>
              <a:t>编辑文本</a:t>
            </a:r>
          </a:p>
        </p:txBody>
      </p:sp>
      <p:cxnSp>
        <p:nvCxnSpPr>
          <p:cNvPr id="9" name="直接连接符 8"/>
          <p:cNvCxnSpPr/>
          <p:nvPr>
            <p:custDataLst>
              <p:tags r:id="rId8"/>
            </p:custDataLst>
          </p:nvPr>
        </p:nvCxnSpPr>
        <p:spPr>
          <a:xfrm>
            <a:off x="2995772" y="4129088"/>
            <a:ext cx="619950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副标题 5"/>
          <p:cNvSpPr>
            <a:spLocks noGrp="1"/>
          </p:cNvSpPr>
          <p:nvPr>
            <p:ph type="subTitle" sz="quarter" idx="16" hasCustomPrompt="1"/>
            <p:custDataLst>
              <p:tags r:id="rId9"/>
            </p:custDataLst>
          </p:nvPr>
        </p:nvSpPr>
        <p:spPr>
          <a:xfrm>
            <a:off x="2920843" y="2065973"/>
            <a:ext cx="6350635" cy="448945"/>
          </a:xfrm>
          <a:prstGeom prst="rect">
            <a:avLst/>
          </a:prstGeom>
        </p:spPr>
        <p:txBody>
          <a:bodyPr vert="horz" wrap="square" lIns="0" tIns="0" rIns="0" bIns="0" rtlCol="0" anchor="b" anchorCtr="0">
            <a:normAutofit/>
          </a:bodyPr>
          <a:lstStyle>
            <a:lvl1pPr>
              <a:defRPr lang="zh-CN" altLang="en-US" sz="2000" spc="200">
                <a:ln>
                  <a:noFill/>
                </a:ln>
                <a:solidFill>
                  <a:schemeClr val="tx1">
                    <a:lumMod val="65000"/>
                    <a:lumOff val="35000"/>
                  </a:schemeClr>
                </a:solidFill>
                <a:effectLst/>
                <a:uLnTx/>
                <a:latin typeface="Arial" panose="020B0604020202020204" pitchFamily="34" charset="0"/>
                <a:ea typeface="微软雅黑" panose="020B0503020204020204" pitchFamily="34" charset="-122"/>
                <a:cs typeface="微软雅黑" panose="020B0503020204020204" pitchFamily="34" charset="-122"/>
              </a:defRPr>
            </a:lvl1pPr>
          </a:lstStyle>
          <a:p>
            <a:pPr marL="0" lvl="0" indent="0" algn="dist">
              <a:lnSpc>
                <a:spcPct val="100000"/>
              </a:lnSpc>
              <a:spcAft>
                <a:spcPts val="0"/>
              </a:spcAft>
              <a:buClrTx/>
              <a:buSzTx/>
              <a:buNone/>
            </a:pPr>
            <a:r>
              <a:rPr lang="zh-CN" altLang="en-US"/>
              <a:t>单击此处编辑副标题</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20" name="组合 19"/>
          <p:cNvGrpSpPr/>
          <p:nvPr>
            <p:custDataLst>
              <p:tags r:id="rId1"/>
            </p:custDataLst>
          </p:nvPr>
        </p:nvGrpSpPr>
        <p:grpSpPr>
          <a:xfrm>
            <a:off x="131041" y="106151"/>
            <a:ext cx="11929918" cy="160185"/>
            <a:chOff x="131041" y="390273"/>
            <a:chExt cx="11929918" cy="160185"/>
          </a:xfrm>
        </p:grpSpPr>
        <p:grpSp>
          <p:nvGrpSpPr>
            <p:cNvPr id="21" name="组合 20"/>
            <p:cNvGrpSpPr/>
            <p:nvPr/>
          </p:nvGrpSpPr>
          <p:grpSpPr>
            <a:xfrm>
              <a:off x="131041" y="390663"/>
              <a:ext cx="624118" cy="159795"/>
              <a:chOff x="131041" y="6019911"/>
              <a:chExt cx="624118" cy="144389"/>
            </a:xfrm>
          </p:grpSpPr>
          <p:sp>
            <p:nvSpPr>
              <p:cNvPr id="30" name="任意多边形: 形状 29"/>
              <p:cNvSpPr/>
              <p:nvPr>
                <p:custDataLst>
                  <p:tags r:id="rId8"/>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1" name="Freeform 5"/>
              <p:cNvSpPr/>
              <p:nvPr>
                <p:custDataLst>
                  <p:tags r:id="rId9"/>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2" name="组合 21"/>
            <p:cNvGrpSpPr/>
            <p:nvPr/>
          </p:nvGrpSpPr>
          <p:grpSpPr>
            <a:xfrm rot="10800000">
              <a:off x="11436841" y="390273"/>
              <a:ext cx="624118" cy="159795"/>
              <a:chOff x="131041" y="6019911"/>
              <a:chExt cx="624118" cy="144389"/>
            </a:xfrm>
          </p:grpSpPr>
          <p:sp>
            <p:nvSpPr>
              <p:cNvPr id="28" name="任意多边形: 形状 27"/>
              <p:cNvSpPr/>
              <p:nvPr>
                <p:custDataLst>
                  <p:tags r:id="rId6"/>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9" name="Freeform 5"/>
              <p:cNvSpPr/>
              <p:nvPr>
                <p:custDataLst>
                  <p:tags r:id="rId7"/>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3" name="日期占位符 2"/>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wrap="square">
            <a:normAutofit/>
          </a:bodyPr>
          <a:lstStyle>
            <a:lvl1pPr>
              <a:defRPr>
                <a:solidFill>
                  <a:schemeClr val="tx1"/>
                </a:solidFill>
                <a:latin typeface="Arial" panose="020B0604020202020204" pitchFamily="34" charset="0"/>
                <a:ea typeface="微软雅黑" panose="020B0503020204020204" pitchFamily="34" charset="-122"/>
              </a:defRPr>
            </a:lvl1pPr>
            <a:lvl2pPr>
              <a:defRPr>
                <a:solidFill>
                  <a:schemeClr val="tx1"/>
                </a:solidFill>
                <a:latin typeface="Arial" panose="020B0604020202020204" pitchFamily="34" charset="0"/>
                <a:ea typeface="微软雅黑" panose="020B0503020204020204" pitchFamily="34" charset="-122"/>
              </a:defRPr>
            </a:lvl2pPr>
            <a:lvl3pPr>
              <a:defRPr>
                <a:solidFill>
                  <a:schemeClr val="tx1"/>
                </a:solidFill>
                <a:latin typeface="Arial" panose="020B0604020202020204" pitchFamily="34" charset="0"/>
                <a:ea typeface="微软雅黑" panose="020B0503020204020204" pitchFamily="34" charset="-122"/>
              </a:defRPr>
            </a:lvl3pPr>
            <a:lvl4pPr>
              <a:defRPr>
                <a:solidFill>
                  <a:schemeClr val="tx1"/>
                </a:solidFill>
                <a:latin typeface="Arial" panose="020B0604020202020204" pitchFamily="34" charset="0"/>
                <a:ea typeface="微软雅黑" panose="020B0503020204020204" pitchFamily="34" charset="-122"/>
              </a:defRPr>
            </a:lvl4pPr>
            <a:lvl5pPr>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grpSp>
        <p:nvGrpSpPr>
          <p:cNvPr id="12" name="组合 11"/>
          <p:cNvGrpSpPr/>
          <p:nvPr>
            <p:custDataLst>
              <p:tags r:id="rId1"/>
            </p:custDataLst>
          </p:nvPr>
        </p:nvGrpSpPr>
        <p:grpSpPr>
          <a:xfrm>
            <a:off x="0" y="0"/>
            <a:ext cx="12192000" cy="6857999"/>
            <a:chOff x="0" y="0"/>
            <a:chExt cx="12192000" cy="6857999"/>
          </a:xfrm>
        </p:grpSpPr>
        <p:grpSp>
          <p:nvGrpSpPr>
            <p:cNvPr id="13" name="组合 12"/>
            <p:cNvGrpSpPr/>
            <p:nvPr userDrawn="1"/>
          </p:nvGrpSpPr>
          <p:grpSpPr>
            <a:xfrm>
              <a:off x="1900407" y="0"/>
              <a:ext cx="10291593" cy="1352550"/>
              <a:chOff x="1900407" y="0"/>
              <a:chExt cx="10291593" cy="1352550"/>
            </a:xfrm>
          </p:grpSpPr>
          <p:sp>
            <p:nvSpPr>
              <p:cNvPr id="19" name="Freeform 5"/>
              <p:cNvSpPr/>
              <p:nvPr userDrawn="1">
                <p:custDataLst>
                  <p:tags r:id="rId9"/>
                </p:custDataLst>
              </p:nvPr>
            </p:nvSpPr>
            <p:spPr bwMode="auto">
              <a:xfrm>
                <a:off x="1900407" y="0"/>
                <a:ext cx="7271020" cy="135255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20" name="任意多边形: 形状 19"/>
              <p:cNvSpPr/>
              <p:nvPr userDrawn="1">
                <p:custDataLst>
                  <p:tags r:id="rId10"/>
                </p:custDataLst>
              </p:nvPr>
            </p:nvSpPr>
            <p:spPr>
              <a:xfrm>
                <a:off x="5558007" y="0"/>
                <a:ext cx="6633993" cy="1352550"/>
              </a:xfrm>
              <a:custGeom>
                <a:avLst/>
                <a:gdLst>
                  <a:gd name="connsiteX0" fmla="*/ 0 w 6633993"/>
                  <a:gd name="connsiteY0" fmla="*/ 0 h 1337310"/>
                  <a:gd name="connsiteX1" fmla="*/ 2766843 w 6633993"/>
                  <a:gd name="connsiteY1" fmla="*/ 0 h 1337310"/>
                  <a:gd name="connsiteX2" fmla="*/ 3084979 w 6633993"/>
                  <a:gd name="connsiteY2" fmla="*/ 0 h 1337310"/>
                  <a:gd name="connsiteX3" fmla="*/ 6633993 w 6633993"/>
                  <a:gd name="connsiteY3" fmla="*/ 0 h 1337310"/>
                  <a:gd name="connsiteX4" fmla="*/ 6633993 w 6633993"/>
                  <a:gd name="connsiteY4" fmla="*/ 1337310 h 1337310"/>
                  <a:gd name="connsiteX5" fmla="*/ 3084979 w 6633993"/>
                  <a:gd name="connsiteY5" fmla="*/ 1337310 h 1337310"/>
                  <a:gd name="connsiteX6" fmla="*/ 2766843 w 6633993"/>
                  <a:gd name="connsiteY6" fmla="*/ 1337310 h 1337310"/>
                  <a:gd name="connsiteX7" fmla="*/ 2344719 w 6633993"/>
                  <a:gd name="connsiteY7" fmla="*/ 1337310 h 1337310"/>
                  <a:gd name="connsiteX8" fmla="*/ 2340024 w 6633993"/>
                  <a:gd name="connsiteY8" fmla="*/ 1335015 h 1337310"/>
                  <a:gd name="connsiteX9" fmla="*/ 1492094 w 6633993"/>
                  <a:gd name="connsiteY9" fmla="*/ 668655 h 1337310"/>
                  <a:gd name="connsiteX10" fmla="*/ 231793 w 6633993"/>
                  <a:gd name="connsiteY10" fmla="*/ 32378 h 133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33993" h="1337310">
                    <a:moveTo>
                      <a:pt x="0" y="0"/>
                    </a:moveTo>
                    <a:lnTo>
                      <a:pt x="2766843" y="0"/>
                    </a:lnTo>
                    <a:lnTo>
                      <a:pt x="3084979" y="0"/>
                    </a:lnTo>
                    <a:lnTo>
                      <a:pt x="6633993" y="0"/>
                    </a:lnTo>
                    <a:lnTo>
                      <a:pt x="6633993" y="1337310"/>
                    </a:lnTo>
                    <a:lnTo>
                      <a:pt x="3084979" y="1337310"/>
                    </a:lnTo>
                    <a:lnTo>
                      <a:pt x="2766843" y="1337310"/>
                    </a:lnTo>
                    <a:lnTo>
                      <a:pt x="2344719" y="1337310"/>
                    </a:lnTo>
                    <a:lnTo>
                      <a:pt x="2340024" y="1335015"/>
                    </a:lnTo>
                    <a:cubicBezTo>
                      <a:pt x="2247626" y="1288524"/>
                      <a:pt x="1855330" y="1077040"/>
                      <a:pt x="1492094" y="668655"/>
                    </a:cubicBezTo>
                    <a:cubicBezTo>
                      <a:pt x="1126782" y="260271"/>
                      <a:pt x="848646" y="129005"/>
                      <a:pt x="231793" y="32378"/>
                    </a:cubicBez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16" name="组合 15"/>
            <p:cNvGrpSpPr/>
            <p:nvPr userDrawn="1"/>
          </p:nvGrpSpPr>
          <p:grpSpPr>
            <a:xfrm rot="10800000">
              <a:off x="0" y="5505449"/>
              <a:ext cx="10291593" cy="1352550"/>
              <a:chOff x="1900407" y="0"/>
              <a:chExt cx="10291593" cy="1352550"/>
            </a:xfrm>
          </p:grpSpPr>
          <p:sp>
            <p:nvSpPr>
              <p:cNvPr id="17" name="Freeform 5"/>
              <p:cNvSpPr/>
              <p:nvPr userDrawn="1">
                <p:custDataLst>
                  <p:tags r:id="rId7"/>
                </p:custDataLst>
              </p:nvPr>
            </p:nvSpPr>
            <p:spPr bwMode="auto">
              <a:xfrm>
                <a:off x="1900407" y="0"/>
                <a:ext cx="7271020" cy="135255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p>
            </p:txBody>
          </p:sp>
          <p:sp>
            <p:nvSpPr>
              <p:cNvPr id="18" name="任意多边形: 形状 17"/>
              <p:cNvSpPr/>
              <p:nvPr userDrawn="1">
                <p:custDataLst>
                  <p:tags r:id="rId8"/>
                </p:custDataLst>
              </p:nvPr>
            </p:nvSpPr>
            <p:spPr>
              <a:xfrm>
                <a:off x="5558007" y="0"/>
                <a:ext cx="6633993" cy="1352550"/>
              </a:xfrm>
              <a:custGeom>
                <a:avLst/>
                <a:gdLst>
                  <a:gd name="connsiteX0" fmla="*/ 0 w 6633993"/>
                  <a:gd name="connsiteY0" fmla="*/ 0 h 1337310"/>
                  <a:gd name="connsiteX1" fmla="*/ 2766843 w 6633993"/>
                  <a:gd name="connsiteY1" fmla="*/ 0 h 1337310"/>
                  <a:gd name="connsiteX2" fmla="*/ 3084979 w 6633993"/>
                  <a:gd name="connsiteY2" fmla="*/ 0 h 1337310"/>
                  <a:gd name="connsiteX3" fmla="*/ 6633993 w 6633993"/>
                  <a:gd name="connsiteY3" fmla="*/ 0 h 1337310"/>
                  <a:gd name="connsiteX4" fmla="*/ 6633993 w 6633993"/>
                  <a:gd name="connsiteY4" fmla="*/ 1337310 h 1337310"/>
                  <a:gd name="connsiteX5" fmla="*/ 3084979 w 6633993"/>
                  <a:gd name="connsiteY5" fmla="*/ 1337310 h 1337310"/>
                  <a:gd name="connsiteX6" fmla="*/ 2766843 w 6633993"/>
                  <a:gd name="connsiteY6" fmla="*/ 1337310 h 1337310"/>
                  <a:gd name="connsiteX7" fmla="*/ 2344719 w 6633993"/>
                  <a:gd name="connsiteY7" fmla="*/ 1337310 h 1337310"/>
                  <a:gd name="connsiteX8" fmla="*/ 2340024 w 6633993"/>
                  <a:gd name="connsiteY8" fmla="*/ 1335015 h 1337310"/>
                  <a:gd name="connsiteX9" fmla="*/ 1492094 w 6633993"/>
                  <a:gd name="connsiteY9" fmla="*/ 668655 h 1337310"/>
                  <a:gd name="connsiteX10" fmla="*/ 231793 w 6633993"/>
                  <a:gd name="connsiteY10" fmla="*/ 32378 h 1337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33993" h="1337310">
                    <a:moveTo>
                      <a:pt x="0" y="0"/>
                    </a:moveTo>
                    <a:lnTo>
                      <a:pt x="2766843" y="0"/>
                    </a:lnTo>
                    <a:lnTo>
                      <a:pt x="3084979" y="0"/>
                    </a:lnTo>
                    <a:lnTo>
                      <a:pt x="6633993" y="0"/>
                    </a:lnTo>
                    <a:lnTo>
                      <a:pt x="6633993" y="1337310"/>
                    </a:lnTo>
                    <a:lnTo>
                      <a:pt x="3084979" y="1337310"/>
                    </a:lnTo>
                    <a:lnTo>
                      <a:pt x="2766843" y="1337310"/>
                    </a:lnTo>
                    <a:lnTo>
                      <a:pt x="2344719" y="1337310"/>
                    </a:lnTo>
                    <a:lnTo>
                      <a:pt x="2340024" y="1335015"/>
                    </a:lnTo>
                    <a:cubicBezTo>
                      <a:pt x="2247626" y="1288524"/>
                      <a:pt x="1855330" y="1077040"/>
                      <a:pt x="1492094" y="668655"/>
                    </a:cubicBezTo>
                    <a:cubicBezTo>
                      <a:pt x="1126782" y="260271"/>
                      <a:pt x="848646" y="129005"/>
                      <a:pt x="231793" y="32378"/>
                    </a:cubicBezTo>
                    <a:close/>
                  </a:path>
                </a:pathLst>
              </a:custGeom>
              <a:solidFill>
                <a:schemeClr val="accent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3" name="日期占位符 2"/>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2" name="标题 1"/>
          <p:cNvSpPr>
            <a:spLocks noGrp="1"/>
          </p:cNvSpPr>
          <p:nvPr>
            <p:ph type="title" idx="13" hasCustomPrompt="1"/>
            <p:custDataLst>
              <p:tags r:id="rId5"/>
            </p:custDataLst>
          </p:nvPr>
        </p:nvSpPr>
        <p:spPr>
          <a:xfrm>
            <a:off x="3201035" y="2452688"/>
            <a:ext cx="5789930" cy="1398905"/>
          </a:xfrm>
        </p:spPr>
        <p:txBody>
          <a:bodyPr vert="horz" wrap="square" lIns="0" tIns="0" rIns="0" bIns="0" rtlCol="0" anchor="b" anchorCtr="0">
            <a:normAutofit/>
          </a:bodyPr>
          <a:lstStyle>
            <a:lvl1pPr>
              <a:defRPr lang="zh-CN" altLang="en-US" sz="8000" b="0" spc="10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gn="dist"/>
            <a:r>
              <a:rPr lang="zh-CN" altLang="en-US"/>
              <a:t>编辑标题</a:t>
            </a:r>
          </a:p>
        </p:txBody>
      </p:sp>
      <p:sp>
        <p:nvSpPr>
          <p:cNvPr id="7" name="文本占位符 6"/>
          <p:cNvSpPr>
            <a:spLocks noGrp="1"/>
          </p:cNvSpPr>
          <p:nvPr>
            <p:ph type="body" idx="14" hasCustomPrompt="1"/>
            <p:custDataLst>
              <p:tags r:id="rId6"/>
            </p:custDataLst>
          </p:nvPr>
        </p:nvSpPr>
        <p:spPr>
          <a:xfrm>
            <a:off x="3201035" y="4043997"/>
            <a:ext cx="5789930" cy="361315"/>
          </a:xfrm>
        </p:spPr>
        <p:txBody>
          <a:bodyPr vert="horz" wrap="square" lIns="0" tIns="0" rIns="0" bIns="0" rtlCol="0" anchor="t" anchorCtr="0">
            <a:normAutofit/>
          </a:bodyPr>
          <a:lstStyle>
            <a:lvl1pPr>
              <a:defRPr lang="zh-CN" altLang="en-US" sz="2000" spc="200">
                <a:ln>
                  <a:noFill/>
                </a:ln>
                <a:solidFill>
                  <a:schemeClr val="tx1">
                    <a:lumMod val="65000"/>
                    <a:lumOff val="35000"/>
                  </a:schemeClr>
                </a:solidFill>
                <a:effectLst/>
                <a:uLnTx/>
                <a:latin typeface="Arial" panose="020B0604020202020204" pitchFamily="34" charset="0"/>
                <a:ea typeface="微软雅黑" panose="020B0503020204020204" pitchFamily="34" charset="-122"/>
                <a:cs typeface="微软雅黑" panose="020B0503020204020204" pitchFamily="34" charset="-122"/>
              </a:defRPr>
            </a:lvl1pPr>
          </a:lstStyle>
          <a:p>
            <a:pPr marL="0" lvl="0" indent="0" algn="ctr">
              <a:lnSpc>
                <a:spcPct val="100000"/>
              </a:lnSpc>
              <a:spcAft>
                <a:spcPts val="0"/>
              </a:spcAft>
              <a:buClrTx/>
              <a:buSzTx/>
              <a:buNone/>
            </a:pPr>
            <a:r>
              <a:rPr lang="zh-CN" altLang="en-US"/>
              <a:t>单击此处编辑副标题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20" name="组合 19"/>
          <p:cNvGrpSpPr/>
          <p:nvPr>
            <p:custDataLst>
              <p:tags r:id="rId1"/>
            </p:custDataLst>
          </p:nvPr>
        </p:nvGrpSpPr>
        <p:grpSpPr>
          <a:xfrm>
            <a:off x="131041" y="106151"/>
            <a:ext cx="11929918" cy="160185"/>
            <a:chOff x="131041" y="390273"/>
            <a:chExt cx="11929918" cy="160185"/>
          </a:xfrm>
        </p:grpSpPr>
        <p:grpSp>
          <p:nvGrpSpPr>
            <p:cNvPr id="21" name="组合 20"/>
            <p:cNvGrpSpPr/>
            <p:nvPr/>
          </p:nvGrpSpPr>
          <p:grpSpPr>
            <a:xfrm>
              <a:off x="131041" y="390663"/>
              <a:ext cx="624118" cy="159795"/>
              <a:chOff x="131041" y="6019911"/>
              <a:chExt cx="624118" cy="144389"/>
            </a:xfrm>
          </p:grpSpPr>
          <p:sp>
            <p:nvSpPr>
              <p:cNvPr id="30" name="任意多边形: 形状 29"/>
              <p:cNvSpPr/>
              <p:nvPr>
                <p:custDataLst>
                  <p:tags r:id="rId8"/>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1" name="Freeform 5"/>
              <p:cNvSpPr/>
              <p:nvPr>
                <p:custDataLst>
                  <p:tags r:id="rId9"/>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2" name="组合 21"/>
            <p:cNvGrpSpPr/>
            <p:nvPr/>
          </p:nvGrpSpPr>
          <p:grpSpPr>
            <a:xfrm rot="10800000">
              <a:off x="11436841" y="390273"/>
              <a:ext cx="624118" cy="159795"/>
              <a:chOff x="131041" y="6019911"/>
              <a:chExt cx="624118" cy="144389"/>
            </a:xfrm>
          </p:grpSpPr>
          <p:sp>
            <p:nvSpPr>
              <p:cNvPr id="28" name="任意多边形: 形状 27"/>
              <p:cNvSpPr/>
              <p:nvPr>
                <p:custDataLst>
                  <p:tags r:id="rId6"/>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9" name="Freeform 5"/>
              <p:cNvSpPr/>
              <p:nvPr>
                <p:custDataLst>
                  <p:tags r:id="rId7"/>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2"/>
            </p:custDataLst>
          </p:nvPr>
        </p:nvSpPr>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p:custDataLst>
              <p:tags r:id="rId1"/>
            </p:custDataLst>
          </p:nvPr>
        </p:nvGrpSpPr>
        <p:grpSpPr>
          <a:xfrm>
            <a:off x="131041" y="106151"/>
            <a:ext cx="11929918" cy="160185"/>
            <a:chOff x="131041" y="390273"/>
            <a:chExt cx="11929918" cy="160185"/>
          </a:xfrm>
        </p:grpSpPr>
        <p:grpSp>
          <p:nvGrpSpPr>
            <p:cNvPr id="16" name="组合 15"/>
            <p:cNvGrpSpPr/>
            <p:nvPr/>
          </p:nvGrpSpPr>
          <p:grpSpPr>
            <a:xfrm>
              <a:off x="131041" y="390663"/>
              <a:ext cx="624118" cy="159795"/>
              <a:chOff x="131041" y="6019911"/>
              <a:chExt cx="624118" cy="144389"/>
            </a:xfrm>
          </p:grpSpPr>
          <p:sp>
            <p:nvSpPr>
              <p:cNvPr id="20" name="任意多边形: 形状 19"/>
              <p:cNvSpPr/>
              <p:nvPr>
                <p:custDataLst>
                  <p:tags r:id="rId10"/>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1" name="Freeform 5"/>
              <p:cNvSpPr/>
              <p:nvPr>
                <p:custDataLst>
                  <p:tags r:id="rId11"/>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17" name="组合 16"/>
            <p:cNvGrpSpPr/>
            <p:nvPr/>
          </p:nvGrpSpPr>
          <p:grpSpPr>
            <a:xfrm rot="10800000">
              <a:off x="11436841" y="390273"/>
              <a:ext cx="624118" cy="159795"/>
              <a:chOff x="131041" y="6019911"/>
              <a:chExt cx="624118" cy="144389"/>
            </a:xfrm>
          </p:grpSpPr>
          <p:sp>
            <p:nvSpPr>
              <p:cNvPr id="18" name="任意多边形: 形状 17"/>
              <p:cNvSpPr/>
              <p:nvPr>
                <p:custDataLst>
                  <p:tags r:id="rId8"/>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19" name="Freeform 5"/>
              <p:cNvSpPr/>
              <p:nvPr>
                <p:custDataLst>
                  <p:tags r:id="rId9"/>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10" name="矩形 9"/>
          <p:cNvSpPr/>
          <p:nvPr>
            <p:custDataLst>
              <p:tags r:id="rId2"/>
            </p:custDataLst>
          </p:nvPr>
        </p:nvSpPr>
        <p:spPr>
          <a:xfrm>
            <a:off x="292075" y="303809"/>
            <a:ext cx="11607851" cy="6250382"/>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 name="标题 1"/>
          <p:cNvSpPr>
            <a:spLocks noGrp="1"/>
          </p:cNvSpPr>
          <p:nvPr>
            <p:ph type="title" hasCustomPrompt="1"/>
            <p:custDataLst>
              <p:tags r:id="rId3"/>
            </p:custDataLst>
          </p:nvPr>
        </p:nvSpPr>
        <p:spPr>
          <a:xfrm>
            <a:off x="1281600" y="1249200"/>
            <a:ext cx="9626400" cy="723600"/>
          </a:xfrm>
        </p:spPr>
        <p:txBody>
          <a:bodyPr wrap="square" anchor="ctr">
            <a:normAutofit/>
          </a:bodyPr>
          <a:lstStyle>
            <a:lvl1pP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7" name="内容占位符 6"/>
          <p:cNvSpPr>
            <a:spLocks noGrp="1"/>
          </p:cNvSpPr>
          <p:nvPr>
            <p:ph sz="quarter" idx="13"/>
            <p:custDataLst>
              <p:tags r:id="rId4"/>
            </p:custDataLst>
          </p:nvPr>
        </p:nvSpPr>
        <p:spPr>
          <a:xfrm>
            <a:off x="1281113" y="2163600"/>
            <a:ext cx="9626600" cy="34452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4824603" cy="68580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 name="标题 1"/>
          <p:cNvSpPr>
            <a:spLocks noGrp="1"/>
          </p:cNvSpPr>
          <p:nvPr>
            <p:ph type="title" hasCustomPrompt="1"/>
            <p:custDataLst>
              <p:tags r:id="rId2"/>
            </p:custDataLst>
          </p:nvPr>
        </p:nvSpPr>
        <p:spPr>
          <a:xfrm>
            <a:off x="583200" y="770400"/>
            <a:ext cx="3960000" cy="882000"/>
          </a:xfrm>
        </p:spPr>
        <p:txBody>
          <a:bodyPr wrap="square" anchor="ctr" anchorCtr="0">
            <a:normAutofit/>
          </a:bodyPr>
          <a:lstStyle>
            <a:lvl1pPr>
              <a:defRPr sz="3600" baseline="0">
                <a:solidFill>
                  <a:schemeClr val="tx1"/>
                </a:solidFill>
                <a:latin typeface="Arial" panose="020B0604020202020204" pitchFamily="34" charset="0"/>
                <a:ea typeface="微软雅黑" panose="020B0503020204020204" pitchFamily="34" charset="-122"/>
              </a:defRPr>
            </a:lvl1pPr>
          </a:lstStyle>
          <a:p>
            <a:r>
              <a:rPr lang="zh-CN" altLang="en-US" dirty="0"/>
              <a:t>单击编辑标题</a:t>
            </a:r>
          </a:p>
        </p:txBody>
      </p:sp>
      <p:sp>
        <p:nvSpPr>
          <p:cNvPr id="3" name="日期占位符 2"/>
          <p:cNvSpPr>
            <a:spLocks noGrp="1"/>
          </p:cNvSpPr>
          <p:nvPr>
            <p:ph type="dt" sz="half" idx="10"/>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6"/>
            </p:custDataLst>
          </p:nvPr>
        </p:nvSpPr>
        <p:spPr>
          <a:xfrm>
            <a:off x="586800" y="1764000"/>
            <a:ext cx="3956400" cy="40932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7"/>
            </p:custDataLst>
          </p:nvPr>
        </p:nvSpPr>
        <p:spPr>
          <a:xfrm>
            <a:off x="5101200" y="769938"/>
            <a:ext cx="6480000" cy="5087937"/>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grpSp>
        <p:nvGrpSpPr>
          <p:cNvPr id="14" name="组合 13"/>
          <p:cNvGrpSpPr/>
          <p:nvPr>
            <p:custDataLst>
              <p:tags r:id="rId8"/>
            </p:custDataLst>
          </p:nvPr>
        </p:nvGrpSpPr>
        <p:grpSpPr>
          <a:xfrm rot="10800000">
            <a:off x="11436841" y="106151"/>
            <a:ext cx="624118" cy="159795"/>
            <a:chOff x="131041" y="6019911"/>
            <a:chExt cx="624118" cy="144389"/>
          </a:xfrm>
        </p:grpSpPr>
        <p:sp>
          <p:nvSpPr>
            <p:cNvPr id="15" name="任意多边形: 形状 14"/>
            <p:cNvSpPr/>
            <p:nvPr>
              <p:custDataLst>
                <p:tags r:id="rId9"/>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16" name="Freeform 5"/>
            <p:cNvSpPr/>
            <p:nvPr>
              <p:custDataLst>
                <p:tags r:id="rId10"/>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1" name="矩形 10"/>
          <p:cNvSpPr/>
          <p:nvPr>
            <p:custDataLst>
              <p:tags r:id="rId1"/>
            </p:custDataLst>
          </p:nvPr>
        </p:nvSpPr>
        <p:spPr>
          <a:xfrm>
            <a:off x="0" y="0"/>
            <a:ext cx="12192000" cy="2664333"/>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6" name="组合 15"/>
          <p:cNvGrpSpPr/>
          <p:nvPr>
            <p:custDataLst>
              <p:tags r:id="rId2"/>
            </p:custDataLst>
          </p:nvPr>
        </p:nvGrpSpPr>
        <p:grpSpPr>
          <a:xfrm>
            <a:off x="131041" y="106151"/>
            <a:ext cx="11929918" cy="160185"/>
            <a:chOff x="131041" y="390273"/>
            <a:chExt cx="11929918" cy="160185"/>
          </a:xfrm>
        </p:grpSpPr>
        <p:grpSp>
          <p:nvGrpSpPr>
            <p:cNvPr id="17" name="组合 16"/>
            <p:cNvGrpSpPr/>
            <p:nvPr/>
          </p:nvGrpSpPr>
          <p:grpSpPr>
            <a:xfrm>
              <a:off x="131041" y="390663"/>
              <a:ext cx="624118" cy="159795"/>
              <a:chOff x="131041" y="6019911"/>
              <a:chExt cx="624118" cy="144389"/>
            </a:xfrm>
          </p:grpSpPr>
          <p:sp>
            <p:nvSpPr>
              <p:cNvPr id="21" name="任意多边形: 形状 20"/>
              <p:cNvSpPr/>
              <p:nvPr>
                <p:custDataLst>
                  <p:tags r:id="rId11"/>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3" name="Freeform 5"/>
              <p:cNvSpPr/>
              <p:nvPr>
                <p:custDataLst>
                  <p:tags r:id="rId12"/>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18" name="组合 17"/>
            <p:cNvGrpSpPr/>
            <p:nvPr/>
          </p:nvGrpSpPr>
          <p:grpSpPr>
            <a:xfrm rot="10800000">
              <a:off x="11436841" y="390273"/>
              <a:ext cx="624118" cy="159795"/>
              <a:chOff x="131041" y="6019911"/>
              <a:chExt cx="624118" cy="144389"/>
            </a:xfrm>
          </p:grpSpPr>
          <p:sp>
            <p:nvSpPr>
              <p:cNvPr id="19" name="任意多边形: 形状 18"/>
              <p:cNvSpPr/>
              <p:nvPr>
                <p:custDataLst>
                  <p:tags r:id="rId9"/>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0" name="Freeform 5"/>
              <p:cNvSpPr/>
              <p:nvPr>
                <p:custDataLst>
                  <p:tags r:id="rId10"/>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3"/>
            </p:custDataLst>
          </p:nvPr>
        </p:nvSpPr>
        <p:spPr>
          <a:xfrm>
            <a:off x="612000" y="781200"/>
            <a:ext cx="10976400" cy="626400"/>
          </a:xfrm>
        </p:spPr>
        <p:txBody>
          <a:bodyPr wrap="square" anchor="ctr">
            <a:normAutofit/>
          </a:bodyPr>
          <a:lstStyle>
            <a:lvl1pPr algn="ctr">
              <a:defRPr sz="3600" baseline="0">
                <a:solidFill>
                  <a:schemeClr val="tx1"/>
                </a:solidFill>
                <a:latin typeface="Arial" panose="020B0604020202020204" pitchFamily="34" charset="0"/>
                <a:ea typeface="微软雅黑" panose="020B0503020204020204" pitchFamily="34" charset="-122"/>
              </a:defRPr>
            </a:lvl1pPr>
          </a:lstStyle>
          <a:p>
            <a:r>
              <a:rPr lang="zh-CN" altLang="en-US"/>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612000" y="1659600"/>
            <a:ext cx="10975975" cy="828000"/>
          </a:xfrm>
        </p:spPr>
        <p:txBody>
          <a:bodyPr wrap="square">
            <a:normAutofit/>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612775" y="2808000"/>
            <a:ext cx="10965600" cy="34308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11" name="矩形 10"/>
          <p:cNvSpPr/>
          <p:nvPr>
            <p:custDataLst>
              <p:tags r:id="rId1"/>
            </p:custDataLst>
          </p:nvPr>
        </p:nvSpPr>
        <p:spPr>
          <a:xfrm>
            <a:off x="0" y="5028971"/>
            <a:ext cx="12192000" cy="1829029"/>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6" name="组合 15"/>
          <p:cNvGrpSpPr/>
          <p:nvPr>
            <p:custDataLst>
              <p:tags r:id="rId2"/>
            </p:custDataLst>
          </p:nvPr>
        </p:nvGrpSpPr>
        <p:grpSpPr>
          <a:xfrm>
            <a:off x="131041" y="106151"/>
            <a:ext cx="11929918" cy="160185"/>
            <a:chOff x="131041" y="390273"/>
            <a:chExt cx="11929918" cy="160185"/>
          </a:xfrm>
        </p:grpSpPr>
        <p:grpSp>
          <p:nvGrpSpPr>
            <p:cNvPr id="17" name="组合 16"/>
            <p:cNvGrpSpPr/>
            <p:nvPr/>
          </p:nvGrpSpPr>
          <p:grpSpPr>
            <a:xfrm>
              <a:off x="131041" y="390663"/>
              <a:ext cx="624118" cy="159795"/>
              <a:chOff x="131041" y="6019911"/>
              <a:chExt cx="624118" cy="144389"/>
            </a:xfrm>
          </p:grpSpPr>
          <p:sp>
            <p:nvSpPr>
              <p:cNvPr id="21" name="任意多边形: 形状 20"/>
              <p:cNvSpPr/>
              <p:nvPr>
                <p:custDataLst>
                  <p:tags r:id="rId11"/>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3" name="Freeform 5"/>
              <p:cNvSpPr/>
              <p:nvPr>
                <p:custDataLst>
                  <p:tags r:id="rId12"/>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18" name="组合 17"/>
            <p:cNvGrpSpPr/>
            <p:nvPr/>
          </p:nvGrpSpPr>
          <p:grpSpPr>
            <a:xfrm rot="10800000">
              <a:off x="11436841" y="390273"/>
              <a:ext cx="624118" cy="159795"/>
              <a:chOff x="131041" y="6019911"/>
              <a:chExt cx="624118" cy="144389"/>
            </a:xfrm>
          </p:grpSpPr>
          <p:sp>
            <p:nvSpPr>
              <p:cNvPr id="19" name="任意多边形: 形状 18"/>
              <p:cNvSpPr/>
              <p:nvPr>
                <p:custDataLst>
                  <p:tags r:id="rId9"/>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0" name="Freeform 5"/>
              <p:cNvSpPr/>
              <p:nvPr>
                <p:custDataLst>
                  <p:tags r:id="rId10"/>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3"/>
            </p:custDataLst>
          </p:nvPr>
        </p:nvSpPr>
        <p:spPr>
          <a:xfrm>
            <a:off x="604800" y="669600"/>
            <a:ext cx="10976400" cy="565200"/>
          </a:xfrm>
        </p:spPr>
        <p:txBody>
          <a:bodyPr wrap="square" anchor="ctr" anchorCtr="0">
            <a:normAutofit/>
          </a:bodyPr>
          <a:lstStyle>
            <a:lvl1pPr algn="ctr">
              <a:defRPr sz="32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594000" y="5180400"/>
            <a:ext cx="11001600" cy="10116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4" name="矩形 13"/>
          <p:cNvSpPr/>
          <p:nvPr>
            <p:custDataLst>
              <p:tags r:id="rId1"/>
            </p:custDataLst>
          </p:nvPr>
        </p:nvSpPr>
        <p:spPr>
          <a:xfrm>
            <a:off x="0" y="0"/>
            <a:ext cx="12192000" cy="914400"/>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23" name="组合 22"/>
          <p:cNvGrpSpPr/>
          <p:nvPr>
            <p:custDataLst>
              <p:tags r:id="rId2"/>
            </p:custDataLst>
          </p:nvPr>
        </p:nvGrpSpPr>
        <p:grpSpPr>
          <a:xfrm>
            <a:off x="131041" y="6540307"/>
            <a:ext cx="11929918" cy="160185"/>
            <a:chOff x="131041" y="390273"/>
            <a:chExt cx="11929918" cy="160185"/>
          </a:xfrm>
        </p:grpSpPr>
        <p:grpSp>
          <p:nvGrpSpPr>
            <p:cNvPr id="24" name="组合 23"/>
            <p:cNvGrpSpPr/>
            <p:nvPr/>
          </p:nvGrpSpPr>
          <p:grpSpPr>
            <a:xfrm>
              <a:off x="131041" y="390663"/>
              <a:ext cx="624118" cy="159795"/>
              <a:chOff x="131041" y="6019911"/>
              <a:chExt cx="624118" cy="144389"/>
            </a:xfrm>
          </p:grpSpPr>
          <p:sp>
            <p:nvSpPr>
              <p:cNvPr id="28" name="任意多边形: 形状 27"/>
              <p:cNvSpPr/>
              <p:nvPr>
                <p:custDataLst>
                  <p:tags r:id="rId13"/>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9" name="Freeform 5"/>
              <p:cNvSpPr/>
              <p:nvPr>
                <p:custDataLst>
                  <p:tags r:id="rId14"/>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5" name="组合 24"/>
            <p:cNvGrpSpPr/>
            <p:nvPr/>
          </p:nvGrpSpPr>
          <p:grpSpPr>
            <a:xfrm rot="10800000">
              <a:off x="11436841" y="390273"/>
              <a:ext cx="624118" cy="159795"/>
              <a:chOff x="131041" y="6019911"/>
              <a:chExt cx="624118" cy="144389"/>
            </a:xfrm>
          </p:grpSpPr>
          <p:sp>
            <p:nvSpPr>
              <p:cNvPr id="26" name="任意多边形: 形状 25"/>
              <p:cNvSpPr/>
              <p:nvPr>
                <p:custDataLst>
                  <p:tags r:id="rId11"/>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7" name="Freeform 5"/>
              <p:cNvSpPr/>
              <p:nvPr>
                <p:custDataLst>
                  <p:tags r:id="rId12"/>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3"/>
            </p:custDataLst>
          </p:nvPr>
        </p:nvSpPr>
        <p:spPr>
          <a:xfrm>
            <a:off x="579600" y="237600"/>
            <a:ext cx="11037600" cy="441964"/>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6242400" y="1663200"/>
            <a:ext cx="5367600" cy="28944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572400" y="4816800"/>
            <a:ext cx="5342400" cy="7812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6253200" y="4813200"/>
            <a:ext cx="5367600" cy="781200"/>
          </a:xfrm>
        </p:spPr>
        <p:txBody>
          <a:bodyPr wrap="square">
            <a:normAutofit/>
          </a:bodyPr>
          <a:lstStyle>
            <a:lvl1pP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953691"/>
            <a:ext cx="12192000" cy="4950618"/>
          </a:xfrm>
          <a:prstGeom prst="rect">
            <a:avLst/>
          </a:prstGeom>
          <a:solidFill>
            <a:schemeClr val="tx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grpSp>
        <p:nvGrpSpPr>
          <p:cNvPr id="18" name="组合 17"/>
          <p:cNvGrpSpPr/>
          <p:nvPr>
            <p:custDataLst>
              <p:tags r:id="rId2"/>
            </p:custDataLst>
          </p:nvPr>
        </p:nvGrpSpPr>
        <p:grpSpPr>
          <a:xfrm>
            <a:off x="131041" y="6395118"/>
            <a:ext cx="11929918" cy="253311"/>
            <a:chOff x="131041" y="6395118"/>
            <a:chExt cx="11929918" cy="253311"/>
          </a:xfrm>
        </p:grpSpPr>
        <p:grpSp>
          <p:nvGrpSpPr>
            <p:cNvPr id="22" name="组合 21"/>
            <p:cNvGrpSpPr/>
            <p:nvPr/>
          </p:nvGrpSpPr>
          <p:grpSpPr>
            <a:xfrm>
              <a:off x="131041" y="6399948"/>
              <a:ext cx="986770" cy="248481"/>
              <a:chOff x="131041" y="6022293"/>
              <a:chExt cx="624118" cy="142009"/>
            </a:xfrm>
          </p:grpSpPr>
          <p:sp>
            <p:nvSpPr>
              <p:cNvPr id="27" name="任意多边形: 形状 26"/>
              <p:cNvSpPr/>
              <p:nvPr>
                <p:custDataLst>
                  <p:tags r:id="rId10"/>
                </p:custDataLst>
              </p:nvPr>
            </p:nvSpPr>
            <p:spPr bwMode="auto">
              <a:xfrm>
                <a:off x="131041" y="6022295"/>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8" name="Freeform 5"/>
              <p:cNvSpPr/>
              <p:nvPr>
                <p:custDataLst>
                  <p:tags r:id="rId11"/>
                </p:custDataLst>
              </p:nvPr>
            </p:nvSpPr>
            <p:spPr bwMode="auto">
              <a:xfrm>
                <a:off x="277969" y="6022293"/>
                <a:ext cx="477190" cy="142007"/>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rot="10800000">
              <a:off x="11074189" y="6395118"/>
              <a:ext cx="986770" cy="248494"/>
              <a:chOff x="131041" y="6022283"/>
              <a:chExt cx="624118" cy="142016"/>
            </a:xfrm>
          </p:grpSpPr>
          <p:sp>
            <p:nvSpPr>
              <p:cNvPr id="24" name="任意多边形: 形状 23"/>
              <p:cNvSpPr/>
              <p:nvPr>
                <p:custDataLst>
                  <p:tags r:id="rId8"/>
                </p:custDataLst>
              </p:nvPr>
            </p:nvSpPr>
            <p:spPr bwMode="auto">
              <a:xfrm>
                <a:off x="131041" y="602228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5" name="Freeform 5"/>
              <p:cNvSpPr/>
              <p:nvPr>
                <p:custDataLst>
                  <p:tags r:id="rId9"/>
                </p:custDataLst>
              </p:nvPr>
            </p:nvSpPr>
            <p:spPr bwMode="auto">
              <a:xfrm>
                <a:off x="277969" y="6022292"/>
                <a:ext cx="477190" cy="142007"/>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hasCustomPrompt="1"/>
            <p:custDataLst>
              <p:tags r:id="rId3"/>
            </p:custDataLst>
          </p:nvPr>
        </p:nvSpPr>
        <p:spPr>
          <a:xfrm>
            <a:off x="1522800" y="1339200"/>
            <a:ext cx="9144000" cy="2386800"/>
          </a:xfrm>
        </p:spPr>
        <p:txBody>
          <a:bodyPr wrap="square" anchor="b">
            <a:normAutofit/>
          </a:bodyPr>
          <a:lstStyle>
            <a:lvl1pPr algn="ctr">
              <a:defRPr sz="6000" baseline="0">
                <a:solidFill>
                  <a:schemeClr val="tx1"/>
                </a:solidFill>
                <a:latin typeface="Arial" panose="020B0604020202020204" pitchFamily="34" charset="0"/>
                <a:ea typeface="微软雅黑" panose="020B0503020204020204" pitchFamily="34" charset="-122"/>
              </a:defRPr>
            </a:lvl1pPr>
          </a:lstStyle>
          <a:p>
            <a:r>
              <a:rPr lang="zh-CN" altLang="en-US" dirty="0"/>
              <a:t>单击此处编辑标题</a:t>
            </a:r>
          </a:p>
        </p:txBody>
      </p:sp>
      <p:sp>
        <p:nvSpPr>
          <p:cNvPr id="3" name="日期占位符 2"/>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wrap="square">
            <a:normAutofit/>
          </a:bodyPr>
          <a:lstStyle>
            <a:lvl1pPr algn="ctr">
              <a:defRPr baseline="0">
                <a:solidFill>
                  <a:schemeClr val="tx1"/>
                </a:solidFill>
                <a:latin typeface="Arial" panose="020B0604020202020204" pitchFamily="34" charset="0"/>
                <a:ea typeface="微软雅黑" panose="020B0503020204020204" pitchFamily="34" charset="-122"/>
              </a:defRPr>
            </a:lvl1pPr>
          </a:lstStyle>
          <a:p>
            <a:pPr lvl="0"/>
            <a:r>
              <a:rPr lang="zh-CN" altLang="en-US" dirty="0"/>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28" name="组合 27"/>
          <p:cNvGrpSpPr/>
          <p:nvPr>
            <p:custDataLst>
              <p:tags r:id="rId1"/>
            </p:custDataLst>
          </p:nvPr>
        </p:nvGrpSpPr>
        <p:grpSpPr>
          <a:xfrm>
            <a:off x="131041" y="106151"/>
            <a:ext cx="11929918" cy="160185"/>
            <a:chOff x="131041" y="390273"/>
            <a:chExt cx="11929918" cy="160185"/>
          </a:xfrm>
        </p:grpSpPr>
        <p:grpSp>
          <p:nvGrpSpPr>
            <p:cNvPr id="29" name="组合 28"/>
            <p:cNvGrpSpPr/>
            <p:nvPr/>
          </p:nvGrpSpPr>
          <p:grpSpPr>
            <a:xfrm>
              <a:off x="131041" y="390663"/>
              <a:ext cx="624118" cy="159795"/>
              <a:chOff x="131041" y="6019911"/>
              <a:chExt cx="624118" cy="144389"/>
            </a:xfrm>
          </p:grpSpPr>
          <p:sp>
            <p:nvSpPr>
              <p:cNvPr id="33" name="任意多边形: 形状 32"/>
              <p:cNvSpPr/>
              <p:nvPr>
                <p:custDataLst>
                  <p:tags r:id="rId9"/>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4" name="Freeform 5"/>
              <p:cNvSpPr/>
              <p:nvPr>
                <p:custDataLst>
                  <p:tags r:id="rId10"/>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30" name="组合 29"/>
            <p:cNvGrpSpPr/>
            <p:nvPr/>
          </p:nvGrpSpPr>
          <p:grpSpPr>
            <a:xfrm rot="10800000">
              <a:off x="11436841" y="390273"/>
              <a:ext cx="624118" cy="159795"/>
              <a:chOff x="131041" y="6019911"/>
              <a:chExt cx="624118" cy="144389"/>
            </a:xfrm>
          </p:grpSpPr>
          <p:sp>
            <p:nvSpPr>
              <p:cNvPr id="31" name="任意多边形: 形状 30"/>
              <p:cNvSpPr/>
              <p:nvPr>
                <p:custDataLst>
                  <p:tags r:id="rId7"/>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2" name="Freeform 5"/>
              <p:cNvSpPr/>
              <p:nvPr>
                <p:custDataLst>
                  <p:tags r:id="rId8"/>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2"/>
            </p:custDataLst>
          </p:nvPr>
        </p:nvSpPr>
        <p:spPr>
          <a:xfrm>
            <a:off x="669882" y="443234"/>
            <a:ext cx="10852237" cy="441964"/>
          </a:xfrm>
        </p:spPr>
        <p:txBody>
          <a:bodyPr vert="horz" wrap="square" lIns="90170" tIns="46990" rIns="90170" bIns="46990" rtlCol="0" anchor="ctr"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3"/>
            </p:custDataLst>
          </p:nvPr>
        </p:nvSpPr>
        <p:spPr>
          <a:xfrm>
            <a:off x="669882" y="952508"/>
            <a:ext cx="10852237"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5" name="页脚占位符 4"/>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tx2"/>
        </a:solidFill>
        <a:effectLst/>
      </p:bgPr>
    </p:bg>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0" y="2752725"/>
            <a:ext cx="12191998" cy="1352551"/>
            <a:chOff x="0" y="2752725"/>
            <a:chExt cx="12191998" cy="1352551"/>
          </a:xfrm>
        </p:grpSpPr>
        <p:sp>
          <p:nvSpPr>
            <p:cNvPr id="14" name="任意多边形: 形状 13"/>
            <p:cNvSpPr/>
            <p:nvPr userDrawn="1">
              <p:custDataLst>
                <p:tags r:id="rId9"/>
              </p:custDataLst>
            </p:nvPr>
          </p:nvSpPr>
          <p:spPr bwMode="auto">
            <a:xfrm rot="10800000" flipV="1">
              <a:off x="9410641" y="2752726"/>
              <a:ext cx="2781357" cy="1352550"/>
            </a:xfrm>
            <a:custGeom>
              <a:avLst/>
              <a:gdLst>
                <a:gd name="connsiteX0" fmla="*/ 370315 w 2781357"/>
                <a:gd name="connsiteY0" fmla="*/ 0 h 1352550"/>
                <a:gd name="connsiteX1" fmla="*/ 68479 w 2781357"/>
                <a:gd name="connsiteY1" fmla="*/ 0 h 1352550"/>
                <a:gd name="connsiteX2" fmla="*/ 0 w 2781357"/>
                <a:gd name="connsiteY2" fmla="*/ 0 h 1352550"/>
                <a:gd name="connsiteX3" fmla="*/ 0 w 2781357"/>
                <a:gd name="connsiteY3" fmla="*/ 1352550 h 1352550"/>
                <a:gd name="connsiteX4" fmla="*/ 2781357 w 2781357"/>
                <a:gd name="connsiteY4" fmla="*/ 1352550 h 1352550"/>
                <a:gd name="connsiteX5" fmla="*/ 1912150 w 2781357"/>
                <a:gd name="connsiteY5" fmla="*/ 676275 h 1352550"/>
                <a:gd name="connsiteX6" fmla="*/ 370315 w 2781357"/>
                <a:gd name="connsiteY6" fmla="*/ 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1357" h="1352550">
                  <a:moveTo>
                    <a:pt x="370315" y="0"/>
                  </a:moveTo>
                  <a:cubicBezTo>
                    <a:pt x="263144" y="0"/>
                    <a:pt x="162672" y="0"/>
                    <a:pt x="68479" y="0"/>
                  </a:cubicBezTo>
                  <a:lnTo>
                    <a:pt x="0" y="0"/>
                  </a:lnTo>
                  <a:lnTo>
                    <a:pt x="0" y="1352550"/>
                  </a:lnTo>
                  <a:lnTo>
                    <a:pt x="2781357" y="1352550"/>
                  </a:lnTo>
                  <a:cubicBezTo>
                    <a:pt x="2781357" y="1352550"/>
                    <a:pt x="2328990" y="1143000"/>
                    <a:pt x="1912150" y="676275"/>
                  </a:cubicBezTo>
                  <a:cubicBezTo>
                    <a:pt x="1497678" y="209550"/>
                    <a:pt x="1194522" y="104775"/>
                    <a:pt x="370315" y="0"/>
                  </a:cubicBezTo>
                  <a:close/>
                </a:path>
              </a:pathLst>
            </a:custGeom>
            <a:solidFill>
              <a:schemeClr val="accent2">
                <a:lumMod val="60000"/>
                <a:lumOff val="40000"/>
                <a:alpha val="80000"/>
              </a:schemeClr>
            </a:solidFill>
            <a:ln>
              <a:noFill/>
            </a:ln>
          </p:spPr>
          <p:txBody>
            <a:bodyPr vert="horz" wrap="square" lIns="91440" tIns="45720" rIns="91440" bIns="45720" numCol="1" anchor="t" anchorCtr="0" compatLnSpc="1">
              <a:noAutofit/>
            </a:bodyPr>
            <a:lstStyle/>
            <a:p>
              <a:endParaRPr lang="zh-CN" altLang="en-US"/>
            </a:p>
          </p:txBody>
        </p:sp>
        <p:sp>
          <p:nvSpPr>
            <p:cNvPr id="15" name="任意多边形: 形状 14"/>
            <p:cNvSpPr/>
            <p:nvPr userDrawn="1">
              <p:custDataLst>
                <p:tags r:id="rId10"/>
              </p:custDataLst>
            </p:nvPr>
          </p:nvSpPr>
          <p:spPr bwMode="auto">
            <a:xfrm flipV="1">
              <a:off x="0" y="2752725"/>
              <a:ext cx="2781357" cy="1352550"/>
            </a:xfrm>
            <a:custGeom>
              <a:avLst/>
              <a:gdLst>
                <a:gd name="connsiteX0" fmla="*/ 370315 w 2781357"/>
                <a:gd name="connsiteY0" fmla="*/ 0 h 1352550"/>
                <a:gd name="connsiteX1" fmla="*/ 68479 w 2781357"/>
                <a:gd name="connsiteY1" fmla="*/ 0 h 1352550"/>
                <a:gd name="connsiteX2" fmla="*/ 0 w 2781357"/>
                <a:gd name="connsiteY2" fmla="*/ 0 h 1352550"/>
                <a:gd name="connsiteX3" fmla="*/ 0 w 2781357"/>
                <a:gd name="connsiteY3" fmla="*/ 1352550 h 1352550"/>
                <a:gd name="connsiteX4" fmla="*/ 2781357 w 2781357"/>
                <a:gd name="connsiteY4" fmla="*/ 1352550 h 1352550"/>
                <a:gd name="connsiteX5" fmla="*/ 1912150 w 2781357"/>
                <a:gd name="connsiteY5" fmla="*/ 676275 h 1352550"/>
                <a:gd name="connsiteX6" fmla="*/ 370315 w 2781357"/>
                <a:gd name="connsiteY6" fmla="*/ 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1357" h="1352550">
                  <a:moveTo>
                    <a:pt x="370315" y="0"/>
                  </a:moveTo>
                  <a:cubicBezTo>
                    <a:pt x="263144" y="0"/>
                    <a:pt x="162672" y="0"/>
                    <a:pt x="68479" y="0"/>
                  </a:cubicBezTo>
                  <a:lnTo>
                    <a:pt x="0" y="0"/>
                  </a:lnTo>
                  <a:lnTo>
                    <a:pt x="0" y="1352550"/>
                  </a:lnTo>
                  <a:lnTo>
                    <a:pt x="2781357" y="1352550"/>
                  </a:lnTo>
                  <a:cubicBezTo>
                    <a:pt x="2781357" y="1352550"/>
                    <a:pt x="2328990" y="1143000"/>
                    <a:pt x="1912150" y="676275"/>
                  </a:cubicBezTo>
                  <a:cubicBezTo>
                    <a:pt x="1497678" y="209550"/>
                    <a:pt x="1194522" y="104775"/>
                    <a:pt x="370315" y="0"/>
                  </a:cubicBezTo>
                  <a:close/>
                </a:path>
              </a:pathLst>
            </a:custGeom>
            <a:solidFill>
              <a:schemeClr val="accent2">
                <a:lumMod val="60000"/>
                <a:lumOff val="40000"/>
                <a:alpha val="80000"/>
              </a:schemeClr>
            </a:solidFill>
            <a:ln>
              <a:noFill/>
            </a:ln>
          </p:spPr>
          <p:txBody>
            <a:bodyPr vert="horz" wrap="square" lIns="91440" tIns="45720" rIns="91440" bIns="45720" numCol="1" anchor="t" anchorCtr="0" compatLnSpc="1">
              <a:noAutofit/>
            </a:bodyPr>
            <a:lstStyle/>
            <a:p>
              <a:endParaRPr lang="zh-CN" altLang="en-US"/>
            </a:p>
          </p:txBody>
        </p:sp>
      </p:grpSp>
      <p:sp>
        <p:nvSpPr>
          <p:cNvPr id="7" name="矩形 6"/>
          <p:cNvSpPr/>
          <p:nvPr>
            <p:custDataLst>
              <p:tags r:id="rId2"/>
            </p:custDataLst>
          </p:nvPr>
        </p:nvSpPr>
        <p:spPr>
          <a:xfrm>
            <a:off x="292075" y="303809"/>
            <a:ext cx="11607851" cy="6250382"/>
          </a:xfrm>
          <a:prstGeom prst="rect">
            <a:avLst/>
          </a:prstGeom>
          <a:solidFill>
            <a:schemeClr val="bg2"/>
          </a:solidFill>
          <a:ln w="12700" cap="flat" cmpd="sng" algn="ctr">
            <a:solidFill>
              <a:schemeClr val="accent1">
                <a:shade val="50000"/>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4" name="日期占位符 3"/>
          <p:cNvSpPr>
            <a:spLocks noGrp="1"/>
          </p:cNvSpPr>
          <p:nvPr>
            <p:ph type="dt" sz="half" idx="10"/>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5" name="页脚占位符 4"/>
          <p:cNvSpPr>
            <a:spLocks noGrp="1"/>
          </p:cNvSpPr>
          <p:nvPr>
            <p:ph type="ftr" sz="quarter" idx="11"/>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2" name="副标题 1"/>
          <p:cNvSpPr>
            <a:spLocks noGrp="1"/>
          </p:cNvSpPr>
          <p:nvPr>
            <p:ph type="subTitle" idx="13" hasCustomPrompt="1"/>
            <p:custDataLst>
              <p:tags r:id="rId6"/>
            </p:custDataLst>
          </p:nvPr>
        </p:nvSpPr>
        <p:spPr>
          <a:xfrm>
            <a:off x="5446078" y="3667761"/>
            <a:ext cx="4241800" cy="347345"/>
          </a:xfrm>
        </p:spPr>
        <p:txBody>
          <a:bodyPr vert="horz" wrap="square" lIns="0" tIns="0" rIns="0" bIns="0" rtlCol="0">
            <a:normAutofit/>
          </a:bodyPr>
          <a:lstStyle>
            <a:lvl1pPr>
              <a:defRPr kumimoji="0" lang="zh-CN" altLang="en-US" b="0" i="0" kern="0" spc="200">
                <a:solidFill>
                  <a:schemeClr val="tx1">
                    <a:lumMod val="65000"/>
                    <a:lumOff val="35000"/>
                  </a:schemeClr>
                </a:solidFill>
                <a:latin typeface="Arial" panose="020B0604020202020204" pitchFamily="34" charset="0"/>
                <a:ea typeface="微软雅黑" panose="020B0503020204020204" pitchFamily="34" charset="-122"/>
              </a:defRPr>
            </a:lvl1pPr>
          </a:lstStyle>
          <a:p>
            <a:pPr marL="0" lvl="0" indent="0">
              <a:spcAft>
                <a:spcPts val="0"/>
              </a:spcAft>
              <a:buNone/>
            </a:pPr>
            <a:r>
              <a:rPr lang="zh-CN" altLang="en-US"/>
              <a:t>单击此处编辑副标题</a:t>
            </a:r>
          </a:p>
        </p:txBody>
      </p:sp>
      <p:sp>
        <p:nvSpPr>
          <p:cNvPr id="3" name="标题 2"/>
          <p:cNvSpPr>
            <a:spLocks noGrp="1"/>
          </p:cNvSpPr>
          <p:nvPr>
            <p:ph type="ctrTitle" idx="14" hasCustomPrompt="1"/>
            <p:custDataLst>
              <p:tags r:id="rId7"/>
            </p:custDataLst>
          </p:nvPr>
        </p:nvSpPr>
        <p:spPr>
          <a:xfrm>
            <a:off x="5446078" y="2750186"/>
            <a:ext cx="4241800" cy="714375"/>
          </a:xfrm>
        </p:spPr>
        <p:txBody>
          <a:bodyPr vert="horz" wrap="square" lIns="0" tIns="0" rIns="0" bIns="0" rtlCol="0" anchor="b" anchorCtr="0">
            <a:normAutofit/>
          </a:bodyPr>
          <a:lstStyle>
            <a:lvl1pPr>
              <a:defRPr lang="zh-CN" altLang="en-US" sz="3600" b="0" kern="0" spc="400" baseline="0">
                <a:solidFill>
                  <a:schemeClr val="tx1">
                    <a:lumMod val="85000"/>
                    <a:lumOff val="15000"/>
                  </a:schemeClr>
                </a:solidFill>
                <a:latin typeface="Arial" panose="020B0604020202020204" pitchFamily="34" charset="0"/>
                <a:ea typeface="汉仪旗黑-85S" panose="00020600040101010101" pitchFamily="18" charset="-122"/>
              </a:defRPr>
            </a:lvl1pPr>
          </a:lstStyle>
          <a:p>
            <a:pPr marL="0" lvl="0">
              <a:lnSpc>
                <a:spcPct val="120000"/>
              </a:lnSpc>
            </a:pPr>
            <a:r>
              <a:rPr lang="zh-CN" altLang="en-US"/>
              <a:t>编辑标题</a:t>
            </a:r>
          </a:p>
        </p:txBody>
      </p:sp>
      <p:sp>
        <p:nvSpPr>
          <p:cNvPr id="10" name="矩形 9"/>
          <p:cNvSpPr/>
          <p:nvPr>
            <p:custDataLst>
              <p:tags r:id="rId8"/>
            </p:custDataLst>
          </p:nvPr>
        </p:nvSpPr>
        <p:spPr>
          <a:xfrm>
            <a:off x="5292408" y="2750185"/>
            <a:ext cx="4549140" cy="1356995"/>
          </a:xfrm>
          <a:prstGeom prst="rect">
            <a:avLst/>
          </a:prstGeom>
          <a:solidFill>
            <a:schemeClr val="accent1">
              <a:alpha val="30000"/>
            </a:schemeClr>
          </a:solidFill>
          <a:ln w="12700" cap="flat" cmpd="sng" algn="ctr">
            <a:noFill/>
            <a:prstDash val="solid"/>
            <a:miter lim="800000"/>
          </a:ln>
          <a:effectLst/>
        </p:spPr>
        <p:txBody>
          <a:bodyPr wrap="square" lIns="323982" rIns="899951" anchor="ctr">
            <a:normAutofit/>
          </a:bodyPr>
          <a:lstStyle/>
          <a:p>
            <a:pPr marL="0" marR="0" lvl="0" indent="0" algn="l" defTabSz="866775" rtl="0" eaLnBrk="1" fontAlgn="base" latinLnBrk="0" hangingPunct="1">
              <a:lnSpc>
                <a:spcPct val="130000"/>
              </a:lnSpc>
              <a:spcBef>
                <a:spcPct val="0"/>
              </a:spcBef>
              <a:spcAft>
                <a:spcPct val="0"/>
              </a:spcAft>
              <a:buClrTx/>
              <a:buSzTx/>
              <a:buFontTx/>
              <a:buNone/>
              <a:defRPr/>
            </a:pPr>
            <a:endParaRPr kumimoji="0" lang="zh-CN" altLang="en-US" sz="1400" b="0" i="0" kern="0" spc="200" baseline="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27" name="组合 26"/>
          <p:cNvGrpSpPr/>
          <p:nvPr>
            <p:custDataLst>
              <p:tags r:id="rId1"/>
            </p:custDataLst>
          </p:nvPr>
        </p:nvGrpSpPr>
        <p:grpSpPr>
          <a:xfrm>
            <a:off x="131041" y="106151"/>
            <a:ext cx="11929918" cy="160185"/>
            <a:chOff x="131041" y="390273"/>
            <a:chExt cx="11929918" cy="160185"/>
          </a:xfrm>
        </p:grpSpPr>
        <p:grpSp>
          <p:nvGrpSpPr>
            <p:cNvPr id="29" name="组合 28"/>
            <p:cNvGrpSpPr/>
            <p:nvPr/>
          </p:nvGrpSpPr>
          <p:grpSpPr>
            <a:xfrm>
              <a:off x="131041" y="390663"/>
              <a:ext cx="624118" cy="159795"/>
              <a:chOff x="131041" y="6019911"/>
              <a:chExt cx="624118" cy="144389"/>
            </a:xfrm>
          </p:grpSpPr>
          <p:sp>
            <p:nvSpPr>
              <p:cNvPr id="33" name="任意多边形: 形状 32"/>
              <p:cNvSpPr/>
              <p:nvPr>
                <p:custDataLst>
                  <p:tags r:id="rId10"/>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4" name="Freeform 5"/>
              <p:cNvSpPr/>
              <p:nvPr>
                <p:custDataLst>
                  <p:tags r:id="rId11"/>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30" name="组合 29"/>
            <p:cNvGrpSpPr/>
            <p:nvPr/>
          </p:nvGrpSpPr>
          <p:grpSpPr>
            <a:xfrm rot="10800000">
              <a:off x="11436841" y="390273"/>
              <a:ext cx="624118" cy="159795"/>
              <a:chOff x="131041" y="6019911"/>
              <a:chExt cx="624118" cy="144389"/>
            </a:xfrm>
          </p:grpSpPr>
          <p:sp>
            <p:nvSpPr>
              <p:cNvPr id="31" name="任意多边形: 形状 30"/>
              <p:cNvSpPr/>
              <p:nvPr>
                <p:custDataLst>
                  <p:tags r:id="rId8"/>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2" name="Freeform 5"/>
              <p:cNvSpPr/>
              <p:nvPr>
                <p:custDataLst>
                  <p:tags r:id="rId9"/>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2"/>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内容占位符 2"/>
          <p:cNvSpPr>
            <a:spLocks noGrp="1"/>
          </p:cNvSpPr>
          <p:nvPr>
            <p:ph sz="half" idx="1"/>
            <p:custDataLst>
              <p:tags r:id="rId3"/>
            </p:custDataLst>
          </p:nvPr>
        </p:nvSpPr>
        <p:spPr>
          <a:xfrm>
            <a:off x="669930"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4" name="内容占位符 3"/>
          <p:cNvSpPr>
            <a:spLocks noGrp="1"/>
          </p:cNvSpPr>
          <p:nvPr>
            <p:ph sz="half" idx="2"/>
            <p:custDataLst>
              <p:tags r:id="rId4"/>
            </p:custDataLst>
          </p:nvPr>
        </p:nvSpPr>
        <p:spPr>
          <a:xfrm>
            <a:off x="6238877" y="952508"/>
            <a:ext cx="5283242" cy="5388907"/>
          </a:xfrm>
        </p:spPr>
        <p:txBody>
          <a:bodyPr wrap="square" lIns="90170" tIns="46990" rIns="90170" bIns="46990">
            <a:normAutofit/>
          </a:bodyPr>
          <a:lstStyle>
            <a:lvl1pPr eaLnBrk="1" fontAlgn="auto" latinLnBrk="0" hangingPunct="1">
              <a:defRPr sz="1600">
                <a:solidFill>
                  <a:schemeClr val="tx1"/>
                </a:solidFill>
                <a:latin typeface="Arial" panose="020B0604020202020204" pitchFamily="34" charset="0"/>
                <a:ea typeface="微软雅黑" panose="020B0503020204020204" pitchFamily="34" charset="-122"/>
              </a:defRPr>
            </a:lvl1pPr>
            <a:lvl2pPr eaLnBrk="1" fontAlgn="auto" latinLnBrk="0" hangingPunct="1">
              <a:defRPr sz="1600">
                <a:solidFill>
                  <a:schemeClr val="tx1"/>
                </a:solidFill>
                <a:latin typeface="Arial" panose="020B0604020202020204" pitchFamily="34" charset="0"/>
                <a:ea typeface="微软雅黑" panose="020B0503020204020204" pitchFamily="34" charset="-122"/>
              </a:defRPr>
            </a:lvl2pPr>
            <a:lvl3pPr eaLnBrk="1" fontAlgn="auto" latinLnBrk="0" hangingPunct="1">
              <a:defRPr sz="1600">
                <a:solidFill>
                  <a:schemeClr val="tx1"/>
                </a:solidFill>
                <a:latin typeface="Arial" panose="020B0604020202020204" pitchFamily="34" charset="0"/>
                <a:ea typeface="微软雅黑" panose="020B0503020204020204" pitchFamily="34" charset="-122"/>
              </a:defRPr>
            </a:lvl3pPr>
            <a:lvl4pPr eaLnBrk="1" fontAlgn="auto" latinLnBrk="0" hangingPunct="1">
              <a:defRPr sz="1600">
                <a:solidFill>
                  <a:schemeClr val="tx1"/>
                </a:solidFill>
                <a:latin typeface="Arial" panose="020B0604020202020204" pitchFamily="34" charset="0"/>
                <a:ea typeface="微软雅黑" panose="020B0503020204020204" pitchFamily="34" charset="-122"/>
              </a:defRPr>
            </a:lvl4pPr>
            <a:lvl5pPr eaLnBrk="1" fontAlgn="auto" latinLnBrk="0" hangingPunct="1">
              <a:defRPr sz="1600">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6" name="页脚占位符 5"/>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30" name="组合 29"/>
          <p:cNvGrpSpPr/>
          <p:nvPr>
            <p:custDataLst>
              <p:tags r:id="rId1"/>
            </p:custDataLst>
          </p:nvPr>
        </p:nvGrpSpPr>
        <p:grpSpPr>
          <a:xfrm>
            <a:off x="131041" y="106151"/>
            <a:ext cx="11929918" cy="160185"/>
            <a:chOff x="131041" y="390273"/>
            <a:chExt cx="11929918" cy="160185"/>
          </a:xfrm>
        </p:grpSpPr>
        <p:grpSp>
          <p:nvGrpSpPr>
            <p:cNvPr id="31" name="组合 30"/>
            <p:cNvGrpSpPr/>
            <p:nvPr/>
          </p:nvGrpSpPr>
          <p:grpSpPr>
            <a:xfrm>
              <a:off x="131041" y="390663"/>
              <a:ext cx="624118" cy="159795"/>
              <a:chOff x="131041" y="6019911"/>
              <a:chExt cx="624118" cy="144389"/>
            </a:xfrm>
          </p:grpSpPr>
          <p:sp>
            <p:nvSpPr>
              <p:cNvPr id="35" name="任意多边形: 形状 34"/>
              <p:cNvSpPr/>
              <p:nvPr>
                <p:custDataLst>
                  <p:tags r:id="rId12"/>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6" name="Freeform 5"/>
              <p:cNvSpPr/>
              <p:nvPr>
                <p:custDataLst>
                  <p:tags r:id="rId13"/>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32" name="组合 31"/>
            <p:cNvGrpSpPr/>
            <p:nvPr/>
          </p:nvGrpSpPr>
          <p:grpSpPr>
            <a:xfrm rot="10800000">
              <a:off x="11436841" y="390273"/>
              <a:ext cx="624118" cy="159795"/>
              <a:chOff x="131041" y="6019911"/>
              <a:chExt cx="624118" cy="144389"/>
            </a:xfrm>
          </p:grpSpPr>
          <p:sp>
            <p:nvSpPr>
              <p:cNvPr id="33" name="任意多边形: 形状 32"/>
              <p:cNvSpPr/>
              <p:nvPr>
                <p:custDataLst>
                  <p:tags r:id="rId10"/>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4" name="Freeform 5"/>
              <p:cNvSpPr/>
              <p:nvPr>
                <p:custDataLst>
                  <p:tags r:id="rId11"/>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2"/>
            </p:custDataLst>
          </p:nvPr>
        </p:nvSpPr>
        <p:spPr>
          <a:xfrm>
            <a:off x="669882"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3"/>
            </p:custDataLst>
          </p:nvPr>
        </p:nvSpPr>
        <p:spPr>
          <a:xfrm>
            <a:off x="669930" y="952508"/>
            <a:ext cx="5283242" cy="381003"/>
          </a:xfrm>
        </p:spPr>
        <p:txBody>
          <a:bodyPr wrap="square" lIns="90170" tIns="46990" rIns="90170" bIns="46990" anchor="ctr"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wrap="square" lIns="90170" tIns="46990" rIns="90170" bIns="46990" rtlCol="0" anchor="ctr"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7"/>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8" name="页脚占位符 7"/>
          <p:cNvSpPr>
            <a:spLocks noGrp="1"/>
          </p:cNvSpPr>
          <p:nvPr>
            <p:ph type="ftr" sz="quarter" idx="11"/>
            <p:custDataLst>
              <p:tags r:id="rId8"/>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4" name="页脚占位符 3"/>
          <p:cNvSpPr>
            <a:spLocks noGrp="1"/>
          </p:cNvSpPr>
          <p:nvPr>
            <p:ph type="ftr" sz="quarter" idx="11"/>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
        <p:nvSpPr>
          <p:cNvPr id="9" name="任意多边形: 形状 8"/>
          <p:cNvSpPr/>
          <p:nvPr>
            <p:custDataLst>
              <p:tags r:id="rId5"/>
            </p:custDataLst>
          </p:nvPr>
        </p:nvSpPr>
        <p:spPr bwMode="auto">
          <a:xfrm rot="10800000" flipV="1">
            <a:off x="9410641" y="2752726"/>
            <a:ext cx="2781357" cy="1352550"/>
          </a:xfrm>
          <a:custGeom>
            <a:avLst/>
            <a:gdLst>
              <a:gd name="connsiteX0" fmla="*/ 370315 w 2781357"/>
              <a:gd name="connsiteY0" fmla="*/ 0 h 1352550"/>
              <a:gd name="connsiteX1" fmla="*/ 68479 w 2781357"/>
              <a:gd name="connsiteY1" fmla="*/ 0 h 1352550"/>
              <a:gd name="connsiteX2" fmla="*/ 0 w 2781357"/>
              <a:gd name="connsiteY2" fmla="*/ 0 h 1352550"/>
              <a:gd name="connsiteX3" fmla="*/ 0 w 2781357"/>
              <a:gd name="connsiteY3" fmla="*/ 1352550 h 1352550"/>
              <a:gd name="connsiteX4" fmla="*/ 2781357 w 2781357"/>
              <a:gd name="connsiteY4" fmla="*/ 1352550 h 1352550"/>
              <a:gd name="connsiteX5" fmla="*/ 1912150 w 2781357"/>
              <a:gd name="connsiteY5" fmla="*/ 676275 h 1352550"/>
              <a:gd name="connsiteX6" fmla="*/ 370315 w 2781357"/>
              <a:gd name="connsiteY6" fmla="*/ 0 h 135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81357" h="1352550">
                <a:moveTo>
                  <a:pt x="370315" y="0"/>
                </a:moveTo>
                <a:cubicBezTo>
                  <a:pt x="263144" y="0"/>
                  <a:pt x="162672" y="0"/>
                  <a:pt x="68479" y="0"/>
                </a:cubicBezTo>
                <a:lnTo>
                  <a:pt x="0" y="0"/>
                </a:lnTo>
                <a:lnTo>
                  <a:pt x="0" y="1352550"/>
                </a:lnTo>
                <a:lnTo>
                  <a:pt x="2781357" y="1352550"/>
                </a:lnTo>
                <a:cubicBezTo>
                  <a:pt x="2781357" y="1352550"/>
                  <a:pt x="2328990" y="1143000"/>
                  <a:pt x="1912150" y="676275"/>
                </a:cubicBezTo>
                <a:cubicBezTo>
                  <a:pt x="1497678" y="209550"/>
                  <a:pt x="1194522" y="104775"/>
                  <a:pt x="370315" y="0"/>
                </a:cubicBezTo>
                <a:close/>
              </a:path>
            </a:pathLst>
          </a:custGeom>
          <a:solidFill>
            <a:schemeClr val="accent2">
              <a:lumMod val="60000"/>
              <a:lumOff val="40000"/>
              <a:alpha val="80000"/>
            </a:schemeClr>
          </a:solidFill>
          <a:ln>
            <a:noFill/>
          </a:ln>
        </p:spPr>
        <p:txBody>
          <a:bodyPr vert="horz" wrap="square" lIns="91440" tIns="45720" rIns="91440" bIns="45720" numCol="1" anchor="t" anchorCtr="0" compatLnSpc="1">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3" name="页脚占位符 2"/>
          <p:cNvSpPr>
            <a:spLocks noGrp="1"/>
          </p:cNvSpPr>
          <p:nvPr>
            <p:ph type="ftr" sz="quarter" idx="11"/>
            <p:custDataLst>
              <p:tags r:id="rId2"/>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p:custDataLst>
              <p:tags r:id="rId1"/>
            </p:custDataLst>
          </p:nvPr>
        </p:nvGrpSpPr>
        <p:grpSpPr>
          <a:xfrm>
            <a:off x="131041" y="106151"/>
            <a:ext cx="11929918" cy="160185"/>
            <a:chOff x="131041" y="390273"/>
            <a:chExt cx="11929918" cy="160185"/>
          </a:xfrm>
        </p:grpSpPr>
        <p:grpSp>
          <p:nvGrpSpPr>
            <p:cNvPr id="28" name="组合 27"/>
            <p:cNvGrpSpPr/>
            <p:nvPr/>
          </p:nvGrpSpPr>
          <p:grpSpPr>
            <a:xfrm>
              <a:off x="131041" y="390663"/>
              <a:ext cx="624118" cy="159795"/>
              <a:chOff x="131041" y="6019911"/>
              <a:chExt cx="624118" cy="144389"/>
            </a:xfrm>
          </p:grpSpPr>
          <p:sp>
            <p:nvSpPr>
              <p:cNvPr id="32" name="任意多边形: 形状 31"/>
              <p:cNvSpPr/>
              <p:nvPr>
                <p:custDataLst>
                  <p:tags r:id="rId10"/>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3" name="Freeform 5"/>
              <p:cNvSpPr/>
              <p:nvPr>
                <p:custDataLst>
                  <p:tags r:id="rId11"/>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9" name="组合 28"/>
            <p:cNvGrpSpPr/>
            <p:nvPr/>
          </p:nvGrpSpPr>
          <p:grpSpPr>
            <a:xfrm rot="10800000">
              <a:off x="11436841" y="390273"/>
              <a:ext cx="624118" cy="159795"/>
              <a:chOff x="131041" y="6019911"/>
              <a:chExt cx="624118" cy="144389"/>
            </a:xfrm>
          </p:grpSpPr>
          <p:sp>
            <p:nvSpPr>
              <p:cNvPr id="30" name="任意多边形: 形状 29"/>
              <p:cNvSpPr/>
              <p:nvPr>
                <p:custDataLst>
                  <p:tags r:id="rId8"/>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1" name="Freeform 5"/>
              <p:cNvSpPr/>
              <p:nvPr>
                <p:custDataLst>
                  <p:tags r:id="rId9"/>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标题 1"/>
          <p:cNvSpPr>
            <a:spLocks noGrp="1"/>
          </p:cNvSpPr>
          <p:nvPr>
            <p:ph type="title"/>
            <p:custDataLst>
              <p:tags r:id="rId2"/>
            </p:custDataLst>
          </p:nvPr>
        </p:nvSpPr>
        <p:spPr>
          <a:xfrm>
            <a:off x="669930" y="443234"/>
            <a:ext cx="10852237" cy="441964"/>
          </a:xfrm>
        </p:spPr>
        <p:txBody>
          <a:bodyPr vert="horz" wrap="square" lIns="90170" tIns="46990" rIns="90170" bIns="46990" rtlCol="0" anchor="ctr"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669930" y="952508"/>
            <a:ext cx="5283242" cy="5388907"/>
          </a:xfrm>
        </p:spPr>
        <p:txBody>
          <a:bodyPr vert="horz" lIns="90170" tIns="46990" rIns="90170" bIns="4699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wrap="square"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9EFD9D74-47D9-4702-A33C-335B63B48DBF}" type="datetimeFigureOut">
              <a:rPr lang="zh-CN" altLang="en-US" smtClean="0"/>
              <a:t>2022/3/17</a:t>
            </a:fld>
            <a:endParaRPr lang="zh-CN" altLang="en-US" dirty="0"/>
          </a:p>
        </p:txBody>
      </p:sp>
      <p:sp>
        <p:nvSpPr>
          <p:cNvPr id="6" name="页脚占位符 5"/>
          <p:cNvSpPr>
            <a:spLocks noGrp="1"/>
          </p:cNvSpPr>
          <p:nvPr>
            <p:ph type="ftr" sz="quarter" idx="11"/>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p:custDataLst>
              <p:tags r:id="rId1"/>
            </p:custDataLst>
          </p:nvPr>
        </p:nvGrpSpPr>
        <p:grpSpPr>
          <a:xfrm>
            <a:off x="131041" y="106151"/>
            <a:ext cx="11929918" cy="160185"/>
            <a:chOff x="131041" y="390273"/>
            <a:chExt cx="11929918" cy="160185"/>
          </a:xfrm>
        </p:grpSpPr>
        <p:grpSp>
          <p:nvGrpSpPr>
            <p:cNvPr id="22" name="组合 21"/>
            <p:cNvGrpSpPr/>
            <p:nvPr/>
          </p:nvGrpSpPr>
          <p:grpSpPr>
            <a:xfrm>
              <a:off x="131041" y="390663"/>
              <a:ext cx="624118" cy="159795"/>
              <a:chOff x="131041" y="6019911"/>
              <a:chExt cx="624118" cy="144389"/>
            </a:xfrm>
          </p:grpSpPr>
          <p:sp>
            <p:nvSpPr>
              <p:cNvPr id="30" name="任意多边形: 形状 29"/>
              <p:cNvSpPr/>
              <p:nvPr>
                <p:custDataLst>
                  <p:tags r:id="rId9"/>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31" name="Freeform 5"/>
              <p:cNvSpPr/>
              <p:nvPr>
                <p:custDataLst>
                  <p:tags r:id="rId10"/>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rot="10800000">
              <a:off x="11436841" y="390273"/>
              <a:ext cx="624118" cy="159795"/>
              <a:chOff x="131041" y="6019911"/>
              <a:chExt cx="624118" cy="144389"/>
            </a:xfrm>
          </p:grpSpPr>
          <p:sp>
            <p:nvSpPr>
              <p:cNvPr id="28" name="任意多边形: 形状 27"/>
              <p:cNvSpPr/>
              <p:nvPr>
                <p:custDataLst>
                  <p:tags r:id="rId7"/>
                </p:custDataLst>
              </p:nvPr>
            </p:nvSpPr>
            <p:spPr bwMode="auto">
              <a:xfrm>
                <a:off x="131041" y="6022293"/>
                <a:ext cx="368896" cy="142007"/>
              </a:xfrm>
              <a:custGeom>
                <a:avLst/>
                <a:gdLst>
                  <a:gd name="connsiteX0" fmla="*/ 0 w 5620926"/>
                  <a:gd name="connsiteY0" fmla="*/ 0 h 1360210"/>
                  <a:gd name="connsiteX1" fmla="*/ 2774969 w 5620926"/>
                  <a:gd name="connsiteY1" fmla="*/ 0 h 1360210"/>
                  <a:gd name="connsiteX2" fmla="*/ 2957526 w 5620926"/>
                  <a:gd name="connsiteY2" fmla="*/ 0 h 1360210"/>
                  <a:gd name="connsiteX3" fmla="*/ 2957526 w 5620926"/>
                  <a:gd name="connsiteY3" fmla="*/ 3811 h 1360210"/>
                  <a:gd name="connsiteX4" fmla="*/ 3200267 w 5620926"/>
                  <a:gd name="connsiteY4" fmla="*/ 3811 h 1360210"/>
                  <a:gd name="connsiteX5" fmla="*/ 4750630 w 5620926"/>
                  <a:gd name="connsiteY5" fmla="*/ 682011 h 1360210"/>
                  <a:gd name="connsiteX6" fmla="*/ 5620926 w 5620926"/>
                  <a:gd name="connsiteY6" fmla="*/ 1360210 h 1360210"/>
                  <a:gd name="connsiteX7" fmla="*/ 2845957 w 5620926"/>
                  <a:gd name="connsiteY7" fmla="*/ 1360210 h 1360210"/>
                  <a:gd name="connsiteX8" fmla="*/ 2663400 w 5620926"/>
                  <a:gd name="connsiteY8" fmla="*/ 1360210 h 1360210"/>
                  <a:gd name="connsiteX9" fmla="*/ 2663400 w 5620926"/>
                  <a:gd name="connsiteY9" fmla="*/ 1356399 h 1360210"/>
                  <a:gd name="connsiteX10" fmla="*/ 2420659 w 5620926"/>
                  <a:gd name="connsiteY10" fmla="*/ 1356399 h 1360210"/>
                  <a:gd name="connsiteX11" fmla="*/ 870296 w 5620926"/>
                  <a:gd name="connsiteY11" fmla="*/ 678199 h 1360210"/>
                  <a:gd name="connsiteX12" fmla="*/ 0 w 5620926"/>
                  <a:gd name="connsiteY12" fmla="*/ 0 h 136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20926" h="1360210">
                    <a:moveTo>
                      <a:pt x="0" y="0"/>
                    </a:moveTo>
                    <a:cubicBezTo>
                      <a:pt x="0" y="0"/>
                      <a:pt x="0" y="0"/>
                      <a:pt x="2774969" y="0"/>
                    </a:cubicBezTo>
                    <a:lnTo>
                      <a:pt x="2957526" y="0"/>
                    </a:lnTo>
                    <a:lnTo>
                      <a:pt x="2957526" y="3811"/>
                    </a:lnTo>
                    <a:lnTo>
                      <a:pt x="3200267" y="3811"/>
                    </a:lnTo>
                    <a:cubicBezTo>
                      <a:pt x="4027762" y="108884"/>
                      <a:pt x="4332127" y="213958"/>
                      <a:pt x="4750630" y="682011"/>
                    </a:cubicBezTo>
                    <a:cubicBezTo>
                      <a:pt x="5166755" y="1150064"/>
                      <a:pt x="5620926" y="1360210"/>
                      <a:pt x="5620926" y="1360210"/>
                    </a:cubicBezTo>
                    <a:cubicBezTo>
                      <a:pt x="5620926" y="1360210"/>
                      <a:pt x="5620926" y="1360210"/>
                      <a:pt x="2845957" y="1360210"/>
                    </a:cubicBezTo>
                    <a:lnTo>
                      <a:pt x="2663400" y="1360210"/>
                    </a:lnTo>
                    <a:lnTo>
                      <a:pt x="2663400" y="1356399"/>
                    </a:lnTo>
                    <a:lnTo>
                      <a:pt x="2420659" y="1356399"/>
                    </a:lnTo>
                    <a:cubicBezTo>
                      <a:pt x="1593164" y="1251326"/>
                      <a:pt x="1288799" y="1146252"/>
                      <a:pt x="870296" y="678199"/>
                    </a:cubicBezTo>
                    <a:cubicBezTo>
                      <a:pt x="454171" y="210146"/>
                      <a:pt x="0" y="0"/>
                      <a:pt x="0" y="0"/>
                    </a:cubicBezTo>
                    <a:close/>
                  </a:path>
                </a:pathLst>
              </a:custGeom>
              <a:solidFill>
                <a:schemeClr val="accent1">
                  <a:lumMod val="75000"/>
                </a:schemeClr>
              </a:solidFill>
              <a:ln>
                <a:noFill/>
              </a:ln>
            </p:spPr>
            <p:txBody>
              <a:bodyPr vert="horz" wrap="square" lIns="91440" tIns="45720" rIns="91440" bIns="45720" numCol="1" anchor="t" anchorCtr="0" compatLnSpc="1">
                <a:noAutofit/>
              </a:bodyPr>
              <a:lstStyle/>
              <a:p>
                <a:endParaRPr lang="zh-CN" altLang="en-US"/>
              </a:p>
            </p:txBody>
          </p:sp>
          <p:sp>
            <p:nvSpPr>
              <p:cNvPr id="29" name="Freeform 5"/>
              <p:cNvSpPr/>
              <p:nvPr>
                <p:custDataLst>
                  <p:tags r:id="rId8"/>
                </p:custDataLst>
              </p:nvPr>
            </p:nvSpPr>
            <p:spPr bwMode="auto">
              <a:xfrm>
                <a:off x="277969" y="6019911"/>
                <a:ext cx="477190" cy="144000"/>
              </a:xfrm>
              <a:custGeom>
                <a:avLst/>
                <a:gdLst>
                  <a:gd name="T0" fmla="*/ 3070 w 3070"/>
                  <a:gd name="T1" fmla="*/ 568 h 568"/>
                  <a:gd name="T2" fmla="*/ 2703 w 3070"/>
                  <a:gd name="T3" fmla="*/ 284 h 568"/>
                  <a:gd name="T4" fmla="*/ 2052 w 3070"/>
                  <a:gd name="T5" fmla="*/ 0 h 568"/>
                  <a:gd name="T6" fmla="*/ 1328 w 3070"/>
                  <a:gd name="T7" fmla="*/ 0 h 568"/>
                  <a:gd name="T8" fmla="*/ 1328 w 3070"/>
                  <a:gd name="T9" fmla="*/ 0 h 568"/>
                  <a:gd name="T10" fmla="*/ 0 w 3070"/>
                  <a:gd name="T11" fmla="*/ 0 h 568"/>
                  <a:gd name="T12" fmla="*/ 367 w 3070"/>
                  <a:gd name="T13" fmla="*/ 284 h 568"/>
                  <a:gd name="T14" fmla="*/ 1019 w 3070"/>
                  <a:gd name="T15" fmla="*/ 568 h 568"/>
                  <a:gd name="T16" fmla="*/ 1743 w 3070"/>
                  <a:gd name="T17" fmla="*/ 568 h 568"/>
                  <a:gd name="T18" fmla="*/ 1743 w 3070"/>
                  <a:gd name="T19" fmla="*/ 568 h 568"/>
                  <a:gd name="T20" fmla="*/ 3070 w 3070"/>
                  <a:gd name="T21"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70" h="568">
                    <a:moveTo>
                      <a:pt x="3070" y="568"/>
                    </a:moveTo>
                    <a:cubicBezTo>
                      <a:pt x="3070" y="568"/>
                      <a:pt x="2879" y="480"/>
                      <a:pt x="2703" y="284"/>
                    </a:cubicBezTo>
                    <a:cubicBezTo>
                      <a:pt x="2528" y="88"/>
                      <a:pt x="2400" y="44"/>
                      <a:pt x="2052" y="0"/>
                    </a:cubicBezTo>
                    <a:cubicBezTo>
                      <a:pt x="1328" y="0"/>
                      <a:pt x="1328" y="0"/>
                      <a:pt x="1328" y="0"/>
                    </a:cubicBezTo>
                    <a:cubicBezTo>
                      <a:pt x="1328" y="0"/>
                      <a:pt x="1328" y="0"/>
                      <a:pt x="1328" y="0"/>
                    </a:cubicBezTo>
                    <a:cubicBezTo>
                      <a:pt x="0" y="0"/>
                      <a:pt x="0" y="0"/>
                      <a:pt x="0" y="0"/>
                    </a:cubicBezTo>
                    <a:cubicBezTo>
                      <a:pt x="0" y="0"/>
                      <a:pt x="191" y="88"/>
                      <a:pt x="367" y="284"/>
                    </a:cubicBezTo>
                    <a:cubicBezTo>
                      <a:pt x="543" y="480"/>
                      <a:pt x="671" y="524"/>
                      <a:pt x="1019" y="568"/>
                    </a:cubicBezTo>
                    <a:cubicBezTo>
                      <a:pt x="1743" y="568"/>
                      <a:pt x="1743" y="568"/>
                      <a:pt x="1743" y="568"/>
                    </a:cubicBezTo>
                    <a:cubicBezTo>
                      <a:pt x="1743" y="568"/>
                      <a:pt x="1743" y="568"/>
                      <a:pt x="1743" y="568"/>
                    </a:cubicBezTo>
                    <a:lnTo>
                      <a:pt x="3070" y="568"/>
                    </a:lnTo>
                    <a:close/>
                  </a:path>
                </a:pathLst>
              </a:custGeom>
              <a:solidFill>
                <a:schemeClr val="accent2">
                  <a:lumMod val="60000"/>
                  <a:lumOff val="40000"/>
                  <a:alpha val="80000"/>
                </a:schemeClr>
              </a:solidFill>
              <a:ln>
                <a:noFill/>
              </a:ln>
            </p:spPr>
            <p:txBody>
              <a:bodyPr vert="horz" wrap="square" lIns="91440" tIns="45720" rIns="91440" bIns="45720" numCol="1" anchor="t" anchorCtr="0" compatLnSpc="1"/>
              <a:lstStyle/>
              <a:p>
                <a:endParaRPr lang="zh-CN" altLang="en-US"/>
              </a:p>
            </p:txBody>
          </p:sp>
        </p:grpSp>
      </p:grpSp>
      <p:sp>
        <p:nvSpPr>
          <p:cNvPr id="2" name="竖排标题 1"/>
          <p:cNvSpPr>
            <a:spLocks noGrp="1"/>
          </p:cNvSpPr>
          <p:nvPr>
            <p:ph type="title" orient="vert"/>
            <p:custDataLst>
              <p:tags r:id="rId2"/>
            </p:custDataLst>
          </p:nvPr>
        </p:nvSpPr>
        <p:spPr>
          <a:xfrm>
            <a:off x="10571135" y="952508"/>
            <a:ext cx="950984" cy="5388907"/>
          </a:xfrm>
        </p:spPr>
        <p:txBody>
          <a:bodyPr vert="eaVert" wrap="square" lIns="90170" tIns="46990" rIns="90170" bIns="4699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wrap="square">
            <a:normAutofit/>
          </a:bodyPr>
          <a:lstStyle>
            <a:lvl1pPr indent="0" eaLnBrk="1" fontAlgn="auto" latinLnBrk="0" hangingPunct="1">
              <a:defRPr>
                <a:solidFill>
                  <a:schemeClr val="tx1"/>
                </a:solidFill>
                <a:latin typeface="Arial" panose="020B0604020202020204" pitchFamily="34" charset="0"/>
                <a:ea typeface="微软雅黑" panose="020B0503020204020204" pitchFamily="34" charset="-122"/>
              </a:defRPr>
            </a:lvl1pPr>
            <a:lvl2pPr indent="0" eaLnBrk="1" fontAlgn="auto" latinLnBrk="0" hangingPunct="1">
              <a:defRPr>
                <a:solidFill>
                  <a:schemeClr val="tx1"/>
                </a:solidFill>
                <a:latin typeface="Arial" panose="020B0604020202020204" pitchFamily="34" charset="0"/>
                <a:ea typeface="微软雅黑" panose="020B0503020204020204" pitchFamily="34" charset="-122"/>
              </a:defRPr>
            </a:lvl2pPr>
            <a:lvl3pPr indent="0" eaLnBrk="1" fontAlgn="auto" latinLnBrk="0" hangingPunct="1">
              <a:defRPr>
                <a:solidFill>
                  <a:schemeClr val="tx1"/>
                </a:solidFill>
                <a:latin typeface="Arial" panose="020B0604020202020204" pitchFamily="34" charset="0"/>
                <a:ea typeface="微软雅黑" panose="020B0503020204020204" pitchFamily="34" charset="-122"/>
              </a:defRPr>
            </a:lvl3pPr>
            <a:lvl4pPr indent="0" eaLnBrk="1" fontAlgn="auto" latinLnBrk="0" hangingPunct="1">
              <a:defRPr>
                <a:solidFill>
                  <a:schemeClr val="tx1"/>
                </a:solidFill>
                <a:latin typeface="Arial" panose="020B0604020202020204" pitchFamily="34" charset="0"/>
                <a:ea typeface="微软雅黑" panose="020B0503020204020204" pitchFamily="34" charset="-122"/>
              </a:defRPr>
            </a:lvl4pPr>
            <a:lvl5pPr indent="0" eaLnBrk="1" fontAlgn="auto" latinLnBrk="0" hangingPunct="1">
              <a:defRPr>
                <a:solidFill>
                  <a:schemeClr val="tx1"/>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4"/>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5" name="页脚占位符 4"/>
          <p:cNvSpPr>
            <a:spLocks noGrp="1"/>
          </p:cNvSpPr>
          <p:nvPr>
            <p:ph type="ftr" sz="quarter" idx="11"/>
            <p:custDataLst>
              <p:tags r:id="rId5"/>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wrap="square">
            <a:normAutofit/>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2022/3/17</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
        <p:nvSpPr>
          <p:cNvPr id="7" name="KSO_TEMPLATE" hidden="1"/>
          <p:cNvSpPr/>
          <p:nvPr>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2.xml"/><Relationship Id="rId1" Type="http://schemas.openxmlformats.org/officeDocument/2006/relationships/tags" Target="../tags/tag19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20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5.xml"/></Relationships>
</file>

<file path=ppt/slides/_rels/slide5.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slideLayout" Target="../slideLayouts/slideLayout2.xml"/><Relationship Id="rId1" Type="http://schemas.openxmlformats.org/officeDocument/2006/relationships/tags" Target="../tags/tag19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00.xml"/></Relationships>
</file>

<file path=ppt/slides/_rels/slide9.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slideLayout" Target="../slideLayouts/slideLayout2.xml"/><Relationship Id="rId1" Type="http://schemas.openxmlformats.org/officeDocument/2006/relationships/tags" Target="../tags/tag2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13"/>
            <p:custDataLst>
              <p:tags r:id="rId2"/>
            </p:custDataLst>
          </p:nvPr>
        </p:nvSpPr>
        <p:spPr>
          <a:xfrm>
            <a:off x="1443702" y="2096713"/>
            <a:ext cx="9288029" cy="2099945"/>
          </a:xfrm>
        </p:spPr>
        <p:txBody>
          <a:bodyPr>
            <a:normAutofit fontScale="90000"/>
          </a:bodyPr>
          <a:lstStyle/>
          <a:p>
            <a:pPr algn="ctr"/>
            <a:r>
              <a:rPr lang="zh-CN" altLang="zh-CN" dirty="0" smtClean="0"/>
              <a:t>202</a:t>
            </a:r>
            <a:r>
              <a:rPr lang="en-US" altLang="zh-CN" dirty="0" smtClean="0"/>
              <a:t>2</a:t>
            </a:r>
            <a:r>
              <a:rPr lang="zh-CN" altLang="zh-CN" dirty="0" smtClean="0"/>
              <a:t>届</a:t>
            </a:r>
            <a:r>
              <a:rPr lang="zh-CN" altLang="zh-CN" dirty="0"/>
              <a:t>毕业生党员</a:t>
            </a:r>
            <a:br>
              <a:rPr lang="zh-CN" altLang="zh-CN" dirty="0"/>
            </a:br>
            <a:r>
              <a:rPr lang="zh-CN" altLang="zh-CN" dirty="0"/>
              <a:t>接转组织关系工作通知</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875030" y="1162050"/>
            <a:ext cx="10248265" cy="4783455"/>
          </a:xfrm>
          <a:prstGeom prst="rect">
            <a:avLst/>
          </a:prstGeom>
        </p:spPr>
      </p:pic>
      <p:sp>
        <p:nvSpPr>
          <p:cNvPr id="3" name="矩形 2"/>
          <p:cNvSpPr/>
          <p:nvPr/>
        </p:nvSpPr>
        <p:spPr>
          <a:xfrm>
            <a:off x="8896350" y="2343150"/>
            <a:ext cx="1320800" cy="838200"/>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9086850" y="2774950"/>
            <a:ext cx="1104900" cy="368300"/>
          </a:xfrm>
          <a:prstGeom prst="rect">
            <a:avLst/>
          </a:prstGeom>
          <a:noFill/>
        </p:spPr>
        <p:txBody>
          <a:bodyPr wrap="square" rtlCol="0">
            <a:spAutoFit/>
          </a:bodyPr>
          <a:lstStyle/>
          <a:p>
            <a:r>
              <a:rPr lang="zh-CN" altLang="en-US">
                <a:solidFill>
                  <a:srgbClr val="C00000"/>
                </a:solidFill>
              </a:rPr>
              <a:t>错误</a:t>
            </a:r>
          </a:p>
        </p:txBody>
      </p:sp>
      <p:sp>
        <p:nvSpPr>
          <p:cNvPr id="7" name="文本框 6"/>
          <p:cNvSpPr txBox="1"/>
          <p:nvPr/>
        </p:nvSpPr>
        <p:spPr>
          <a:xfrm>
            <a:off x="764540" y="498475"/>
            <a:ext cx="7653057" cy="400110"/>
          </a:xfrm>
          <a:prstGeom prst="rect">
            <a:avLst/>
          </a:prstGeom>
          <a:noFill/>
        </p:spPr>
        <p:txBody>
          <a:bodyPr wrap="none" rtlCol="0" anchor="t">
            <a:spAutoFit/>
          </a:bodyPr>
          <a:lstStyle/>
          <a:p>
            <a:r>
              <a:rPr lang="zh-CN" altLang="en-US" sz="2000" dirty="0">
                <a:sym typeface="+mn-ea"/>
              </a:rPr>
              <a:t>2.党员本人在组工系统中申请转</a:t>
            </a:r>
            <a:r>
              <a:rPr lang="zh-CN" altLang="en-US" sz="2000" dirty="0" smtClean="0">
                <a:sym typeface="+mn-ea"/>
              </a:rPr>
              <a:t>出，</a:t>
            </a:r>
            <a:r>
              <a:rPr lang="zh-CN" altLang="en-US" sz="2000" dirty="0">
                <a:sym typeface="+mn-ea"/>
              </a:rPr>
              <a:t>并</a:t>
            </a:r>
            <a:r>
              <a:rPr lang="zh-CN" altLang="en-US" sz="2000" dirty="0">
                <a:solidFill>
                  <a:srgbClr val="C00000"/>
                </a:solidFill>
                <a:sym typeface="+mn-ea"/>
              </a:rPr>
              <a:t>填写党组织关系转出</a:t>
            </a:r>
            <a:r>
              <a:rPr lang="en-US" altLang="zh-CN" sz="2000" dirty="0" smtClean="0">
                <a:solidFill>
                  <a:srgbClr val="C00000"/>
                </a:solidFill>
                <a:sym typeface="+mn-ea"/>
              </a:rPr>
              <a:t>EXCEL</a:t>
            </a:r>
            <a:endParaRPr lang="en-US" altLang="zh-CN" sz="2000" dirty="0">
              <a:solidFill>
                <a:srgbClr val="C00000"/>
              </a:solidFill>
              <a:sym typeface="+mn-ea"/>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59180" y="1538605"/>
            <a:ext cx="9640570" cy="2168525"/>
          </a:xfrm>
          <a:prstGeom prst="rect">
            <a:avLst/>
          </a:prstGeom>
          <a:noFill/>
          <a:ln w="9525">
            <a:noFill/>
          </a:ln>
        </p:spPr>
        <p:txBody>
          <a:bodyPr wrap="square">
            <a:spAutoFit/>
          </a:bodyPr>
          <a:lstStyle/>
          <a:p>
            <a:pPr indent="407035">
              <a:lnSpc>
                <a:spcPct val="150000"/>
              </a:lnSpc>
            </a:pP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全国库转接（院党委统一操作）</a:t>
            </a:r>
            <a:endParaRPr 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lnSpc>
                <a:spcPct val="150000"/>
              </a:lnSpc>
            </a:pP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对要求通过</a:t>
            </a:r>
            <a:r>
              <a:rPr 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全国党员管理信息系统</a:t>
            </a:r>
            <a:r>
              <a:rPr 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进行转接的单位（一般为</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江苏、浙江、安徽、贵州、四川</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），可直接通过</a:t>
            </a:r>
            <a:r>
              <a:rPr 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组织关系转接子系统</a:t>
            </a:r>
            <a:r>
              <a:rPr 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将党员转到具体党支部，校组织部将根据各院级党组织提交的《毕业生党员组织关系介绍信汇总表》进行审核并转出。对转往浙江、安徽、贵州、四川的毕业生党员，</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由学院党委向党员本人提供系统里党员身份</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唯一查询码</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059180" y="659130"/>
            <a:ext cx="4259580" cy="368300"/>
          </a:xfrm>
          <a:prstGeom prst="rect">
            <a:avLst/>
          </a:prstGeom>
          <a:noFill/>
        </p:spPr>
        <p:txBody>
          <a:bodyPr wrap="none" rtlCol="0" anchor="t">
            <a:spAutoFit/>
          </a:bodyPr>
          <a:lstStyle/>
          <a:p>
            <a:r>
              <a:rPr lang="zh-CN" altLang="en-US" dirty="0">
                <a:sym typeface="+mn-ea"/>
              </a:rPr>
              <a:t>5.组织员老师</a:t>
            </a:r>
            <a:r>
              <a:rPr lang="zh-CN" altLang="en-US" dirty="0">
                <a:solidFill>
                  <a:srgbClr val="C00000"/>
                </a:solidFill>
                <a:sym typeface="+mn-ea"/>
              </a:rPr>
              <a:t>办理</a:t>
            </a:r>
            <a:r>
              <a:rPr lang="zh-CN" altLang="en-US" dirty="0">
                <a:sym typeface="+mn-ea"/>
              </a:rPr>
              <a:t>网上转接、纸质介绍信</a:t>
            </a:r>
            <a:endParaRPr lang="zh-CN" altLang="en-US" dirty="0"/>
          </a:p>
        </p:txBody>
      </p:sp>
      <p:sp>
        <p:nvSpPr>
          <p:cNvPr id="5" name="文本框 4"/>
          <p:cNvSpPr txBox="1"/>
          <p:nvPr/>
        </p:nvSpPr>
        <p:spPr>
          <a:xfrm>
            <a:off x="1107671" y="3894166"/>
            <a:ext cx="9415780" cy="1753235"/>
          </a:xfrm>
          <a:prstGeom prst="rect">
            <a:avLst/>
          </a:prstGeom>
          <a:noFill/>
          <a:ln w="9525">
            <a:noFill/>
          </a:ln>
        </p:spPr>
        <p:txBody>
          <a:bodyPr wrap="square">
            <a:spAutoFit/>
          </a:bodyPr>
          <a:lstStyle/>
          <a:p>
            <a:pPr indent="407035">
              <a:lnSpc>
                <a:spcPct val="150000"/>
              </a:lnSpc>
            </a:pPr>
            <a:r>
              <a:rPr lang="zh-CN" sz="1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对未要求通过“全国党员管理信息系统”进行转接的单位，各学院党委向党员开具</a:t>
            </a:r>
            <a:r>
              <a:rPr lang="zh-CN" sz="18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纸质组织关系介绍信，并在收到纸质介绍信回执后，在“全国党员管理系统”中对相关党员组织关系进行操作。</a:t>
            </a:r>
            <a:r>
              <a:rPr lang="zh-CN" sz="1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持纸质组织关系介绍信的毕业生党员应在将组织关系转到新的党组织后，及时向原所在党组织</a:t>
            </a:r>
            <a:r>
              <a:rPr lang="zh-CN" sz="18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寄回介绍信回执</a:t>
            </a:r>
            <a:r>
              <a:rPr lang="zh-CN" sz="1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18994" y="658841"/>
            <a:ext cx="9046845" cy="460375"/>
          </a:xfrm>
          <a:prstGeom prst="rect">
            <a:avLst/>
          </a:prstGeom>
          <a:noFill/>
          <a:ln w="9525">
            <a:noFill/>
          </a:ln>
        </p:spPr>
        <p:txBody>
          <a:bodyPr wrap="square">
            <a:spAutoFit/>
          </a:bodyPr>
          <a:lstStyle/>
          <a:p>
            <a:pPr indent="0"/>
            <a:r>
              <a:rPr lang="zh-CN" sz="2400" b="1" dirty="0">
                <a:solidFill>
                  <a:srgbClr val="C00000"/>
                </a:solidFill>
                <a:latin typeface="微软雅黑" panose="020B0503020204020204" pitchFamily="34" charset="-122"/>
                <a:ea typeface="微软雅黑" panose="020B0503020204020204" pitchFamily="34" charset="-122"/>
              </a:rPr>
              <a:t>党员组织关系介绍信原则上一人一份。无特殊情况不予重开或补开</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479444" y="1494501"/>
            <a:ext cx="7874635" cy="460375"/>
          </a:xfrm>
          <a:prstGeom prst="rect">
            <a:avLst/>
          </a:prstGeom>
          <a:noFill/>
          <a:ln w="9525">
            <a:noFill/>
          </a:ln>
        </p:spPr>
        <p:txBody>
          <a:bodyPr wrap="square">
            <a:spAutoFit/>
          </a:bodyPr>
          <a:lstStyle/>
          <a:p>
            <a:pPr indent="0"/>
            <a:r>
              <a:rPr lang="zh-CN" sz="2400" b="1" dirty="0">
                <a:solidFill>
                  <a:srgbClr val="C00000"/>
                </a:solidFill>
                <a:latin typeface="微软雅黑" panose="020B0503020204020204" pitchFamily="34" charset="-122"/>
                <a:ea typeface="微软雅黑" panose="020B0503020204020204" pitchFamily="34" charset="-122"/>
              </a:rPr>
              <a:t>超过6个月未接转党员组织关系的，不再补转。</a:t>
            </a:r>
          </a:p>
        </p:txBody>
      </p:sp>
      <p:sp>
        <p:nvSpPr>
          <p:cNvPr id="5" name="文本框 4"/>
          <p:cNvSpPr txBox="1"/>
          <p:nvPr/>
        </p:nvSpPr>
        <p:spPr>
          <a:xfrm>
            <a:off x="821862" y="2537979"/>
            <a:ext cx="10540365" cy="2585323"/>
          </a:xfrm>
          <a:prstGeom prst="rect">
            <a:avLst/>
          </a:prstGeom>
          <a:noFill/>
          <a:ln w="9525">
            <a:noFill/>
          </a:ln>
        </p:spPr>
        <p:txBody>
          <a:bodyPr wrap="square">
            <a:spAutoFit/>
          </a:bodyPr>
          <a:lstStyle/>
          <a:p>
            <a:pPr indent="0">
              <a:lnSpc>
                <a:spcPct val="150000"/>
              </a:lnSpc>
            </a:pPr>
            <a:r>
              <a:rPr lang="en-US" altLang="zh-CN" dirty="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．若</a:t>
            </a:r>
            <a:r>
              <a:rPr lang="zh-CN" altLang="en-US" dirty="0">
                <a:latin typeface="微软雅黑" panose="020B0503020204020204" pitchFamily="34" charset="-122"/>
                <a:ea typeface="微软雅黑" panose="020B0503020204020204" pitchFamily="34" charset="-122"/>
              </a:rPr>
              <a:t>因转入党组织调整而需要重新开具的，应在介绍信有效期内，持原介绍信到原学院党委，经核实清楚后，交回原介绍信，填写</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党员组织关系介绍信重开登记表</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附件</a:t>
            </a: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才可以重新开具，原介绍信作废，并做好信息登记</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indent="0">
              <a:lnSpc>
                <a:spcPct val="150000"/>
              </a:lnSpc>
            </a:pPr>
            <a:endParaRPr lang="zh-CN" altLang="en-US" dirty="0">
              <a:latin typeface="微软雅黑" panose="020B0503020204020204" pitchFamily="34" charset="-122"/>
              <a:ea typeface="微软雅黑" panose="020B0503020204020204" pitchFamily="34" charset="-122"/>
            </a:endParaRPr>
          </a:p>
          <a:p>
            <a:pPr indent="0">
              <a:lnSpc>
                <a:spcPct val="150000"/>
              </a:lnSpc>
            </a:pPr>
            <a:r>
              <a:rPr lang="en-US" altLang="zh-CN" dirty="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．若丢失补办，丢失</a:t>
            </a:r>
            <a:r>
              <a:rPr lang="zh-CN" altLang="en-US" dirty="0">
                <a:latin typeface="微软雅黑" panose="020B0503020204020204" pitchFamily="34" charset="-122"/>
                <a:ea typeface="微软雅黑" panose="020B0503020204020204" pitchFamily="34" charset="-122"/>
              </a:rPr>
              <a:t>人应在介绍信有效期</a:t>
            </a:r>
            <a:r>
              <a:rPr lang="zh-CN" altLang="en-US" dirty="0" smtClean="0">
                <a:latin typeface="微软雅黑" panose="020B0503020204020204" pitchFamily="34" charset="-122"/>
                <a:ea typeface="微软雅黑" panose="020B0503020204020204" pitchFamily="34" charset="-122"/>
              </a:rPr>
              <a:t>内，携带情况说明报告到</a:t>
            </a:r>
            <a:r>
              <a:rPr lang="zh-CN" altLang="en-US" dirty="0">
                <a:latin typeface="微软雅黑" panose="020B0503020204020204" pitchFamily="34" charset="-122"/>
                <a:ea typeface="微软雅黑" panose="020B0503020204020204" pitchFamily="34" charset="-122"/>
              </a:rPr>
              <a:t>原学院党委申请，经核实清楚后，填写</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党员组织关系介绍信丢失补办登记表</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附件</a:t>
            </a: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方可补办，并做好信息登记。</a:t>
            </a:r>
          </a:p>
        </p:txBody>
      </p:sp>
    </p:spTree>
    <p:custDataLst>
      <p:tags r:id="rId1"/>
    </p:custDataLst>
    <p:extLst>
      <p:ext uri="{BB962C8B-B14F-4D97-AF65-F5344CB8AC3E}">
        <p14:creationId xmlns:p14="http://schemas.microsoft.com/office/powerpoint/2010/main" val="1743621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13549" y="1715019"/>
            <a:ext cx="10540365" cy="3323987"/>
          </a:xfrm>
          <a:prstGeom prst="rect">
            <a:avLst/>
          </a:prstGeom>
          <a:noFill/>
          <a:ln w="9525">
            <a:noFill/>
          </a:ln>
        </p:spPr>
        <p:txBody>
          <a:bodyPr wrap="square">
            <a:spAutoFit/>
          </a:bodyPr>
          <a:lstStyle/>
          <a:p>
            <a:pPr indent="0">
              <a:lnSpc>
                <a:spcPct val="150000"/>
              </a:lnSpc>
              <a:spcBef>
                <a:spcPts val="1200"/>
              </a:spcBef>
            </a:pPr>
            <a:r>
              <a:rPr lang="en-US" altLang="zh-CN" sz="2400" b="1" dirty="0" smtClean="0">
                <a:solidFill>
                  <a:srgbClr val="C00000"/>
                </a:solidFill>
                <a:latin typeface="微软雅黑" panose="020B0503020204020204" pitchFamily="34" charset="-122"/>
                <a:ea typeface="微软雅黑" panose="020B0503020204020204" pitchFamily="34" charset="-122"/>
              </a:rPr>
              <a:t>3</a:t>
            </a:r>
            <a:r>
              <a:rPr lang="zh-CN" altLang="en-US" sz="2400" b="1" dirty="0" smtClean="0">
                <a:solidFill>
                  <a:srgbClr val="C00000"/>
                </a:solidFill>
                <a:latin typeface="微软雅黑" panose="020B0503020204020204" pitchFamily="34" charset="-122"/>
                <a:ea typeface="微软雅黑" panose="020B0503020204020204" pitchFamily="34" charset="-122"/>
              </a:rPr>
              <a:t>月</a:t>
            </a:r>
            <a:r>
              <a:rPr lang="en-US" altLang="zh-CN" sz="2400" b="1" dirty="0" smtClean="0">
                <a:solidFill>
                  <a:srgbClr val="C00000"/>
                </a:solidFill>
                <a:latin typeface="微软雅黑" panose="020B0503020204020204" pitchFamily="34" charset="-122"/>
                <a:ea typeface="微软雅黑" panose="020B0503020204020204" pitchFamily="34" charset="-122"/>
              </a:rPr>
              <a:t>31</a:t>
            </a:r>
            <a:r>
              <a:rPr lang="zh-CN" altLang="en-US" sz="2400" b="1" dirty="0" smtClean="0">
                <a:solidFill>
                  <a:srgbClr val="C00000"/>
                </a:solidFill>
                <a:latin typeface="微软雅黑" panose="020B0503020204020204" pitchFamily="34" charset="-122"/>
                <a:ea typeface="微软雅黑" panose="020B0503020204020204" pitchFamily="34" charset="-122"/>
              </a:rPr>
              <a:t>日前</a:t>
            </a:r>
            <a:r>
              <a:rPr lang="zh-CN" altLang="en-US" sz="2400" b="1" dirty="0">
                <a:solidFill>
                  <a:schemeClr val="tx1"/>
                </a:solidFill>
                <a:latin typeface="微软雅黑" panose="020B0503020204020204" pitchFamily="34" charset="-122"/>
                <a:ea typeface="微软雅黑" panose="020B0503020204020204" pitchFamily="34" charset="-122"/>
              </a:rPr>
              <a:t>本人完成组工系统转出申请</a:t>
            </a:r>
            <a:r>
              <a:rPr lang="zh-CN" sz="2400" b="1" dirty="0" smtClean="0">
                <a:solidFill>
                  <a:schemeClr val="tx1"/>
                </a:solidFill>
                <a:latin typeface="微软雅黑" panose="020B0503020204020204" pitchFamily="34" charset="-122"/>
                <a:ea typeface="微软雅黑" panose="020B0503020204020204" pitchFamily="34" charset="-122"/>
              </a:rPr>
              <a:t>。</a:t>
            </a:r>
            <a:endParaRPr lang="zh-CN" sz="2400" b="1" dirty="0">
              <a:solidFill>
                <a:schemeClr val="tx1"/>
              </a:solidFill>
              <a:latin typeface="微软雅黑" panose="020B0503020204020204" pitchFamily="34" charset="-122"/>
              <a:ea typeface="微软雅黑" panose="020B0503020204020204" pitchFamily="34" charset="-122"/>
            </a:endParaRPr>
          </a:p>
          <a:p>
            <a:pPr indent="0">
              <a:lnSpc>
                <a:spcPct val="150000"/>
              </a:lnSpc>
              <a:spcBef>
                <a:spcPts val="1200"/>
              </a:spcBef>
            </a:pPr>
            <a:r>
              <a:rPr lang="en-US" altLang="zh-CN" sz="2400" b="1" dirty="0">
                <a:solidFill>
                  <a:srgbClr val="C00000"/>
                </a:solidFill>
                <a:latin typeface="微软雅黑" panose="020B0503020204020204" pitchFamily="34" charset="-122"/>
                <a:ea typeface="微软雅黑" panose="020B0503020204020204" pitchFamily="34" charset="-122"/>
              </a:rPr>
              <a:t>4</a:t>
            </a:r>
            <a:r>
              <a:rPr lang="zh-CN" altLang="en-US" sz="2400" b="1" dirty="0" smtClean="0">
                <a:solidFill>
                  <a:srgbClr val="C00000"/>
                </a:solidFill>
                <a:latin typeface="微软雅黑" panose="020B0503020204020204" pitchFamily="34" charset="-122"/>
                <a:ea typeface="微软雅黑" panose="020B0503020204020204" pitchFamily="34" charset="-122"/>
              </a:rPr>
              <a:t>月</a:t>
            </a:r>
            <a:r>
              <a:rPr lang="en-US" altLang="zh-CN" sz="2400" b="1" dirty="0" smtClean="0">
                <a:solidFill>
                  <a:srgbClr val="C00000"/>
                </a:solidFill>
                <a:latin typeface="微软雅黑" panose="020B0503020204020204" pitchFamily="34" charset="-122"/>
                <a:ea typeface="微软雅黑" panose="020B0503020204020204" pitchFamily="34" charset="-122"/>
              </a:rPr>
              <a:t>1</a:t>
            </a:r>
            <a:r>
              <a:rPr lang="zh-CN" altLang="en-US" sz="2400" b="1" dirty="0" smtClean="0">
                <a:solidFill>
                  <a:srgbClr val="C00000"/>
                </a:solidFill>
                <a:latin typeface="微软雅黑" panose="020B0503020204020204" pitchFamily="34" charset="-122"/>
                <a:ea typeface="微软雅黑" panose="020B0503020204020204" pitchFamily="34" charset="-122"/>
              </a:rPr>
              <a:t>日</a:t>
            </a:r>
            <a:r>
              <a:rPr lang="zh-CN" altLang="en-US" sz="2400" b="1" dirty="0">
                <a:solidFill>
                  <a:srgbClr val="C00000"/>
                </a:solidFill>
                <a:latin typeface="微软雅黑" panose="020B0503020204020204" pitchFamily="34" charset="-122"/>
                <a:ea typeface="微软雅黑" panose="020B0503020204020204" pitchFamily="34" charset="-122"/>
              </a:rPr>
              <a:t>中午</a:t>
            </a:r>
            <a:r>
              <a:rPr lang="en-US" altLang="zh-CN" sz="2400" b="1" dirty="0">
                <a:solidFill>
                  <a:srgbClr val="C00000"/>
                </a:solidFill>
                <a:latin typeface="微软雅黑" panose="020B0503020204020204" pitchFamily="34" charset="-122"/>
                <a:ea typeface="微软雅黑" panose="020B0503020204020204" pitchFamily="34" charset="-122"/>
              </a:rPr>
              <a:t>12</a:t>
            </a:r>
            <a:r>
              <a:rPr lang="zh-CN" altLang="en-US" sz="2400" b="1" dirty="0">
                <a:solidFill>
                  <a:srgbClr val="C00000"/>
                </a:solidFill>
                <a:latin typeface="微软雅黑" panose="020B0503020204020204" pitchFamily="34" charset="-122"/>
                <a:ea typeface="微软雅黑" panose="020B0503020204020204" pitchFamily="34" charset="-122"/>
              </a:rPr>
              <a:t>点</a:t>
            </a:r>
            <a:r>
              <a:rPr lang="zh-CN" altLang="en-US" sz="2400" b="1" dirty="0">
                <a:solidFill>
                  <a:schemeClr val="tx1"/>
                </a:solidFill>
                <a:latin typeface="微软雅黑" panose="020B0503020204020204" pitchFamily="34" charset="-122"/>
                <a:ea typeface="微软雅黑" panose="020B0503020204020204" pitchFamily="34" charset="-122"/>
              </a:rPr>
              <a:t>前支部书记</a:t>
            </a:r>
            <a:r>
              <a:rPr lang="zh-CN" sz="2400" b="1" dirty="0">
                <a:solidFill>
                  <a:schemeClr val="tx1"/>
                </a:solidFill>
                <a:latin typeface="微软雅黑" panose="020B0503020204020204" pitchFamily="34" charset="-122"/>
                <a:ea typeface="微软雅黑" panose="020B0503020204020204" pitchFamily="34" charset="-122"/>
              </a:rPr>
              <a:t>以支部为单位将组织关系转出</a:t>
            </a:r>
            <a:r>
              <a:rPr lang="en-US" altLang="zh-CN" sz="2400" b="1" dirty="0">
                <a:solidFill>
                  <a:schemeClr val="tx1"/>
                </a:solidFill>
                <a:latin typeface="微软雅黑" panose="020B0503020204020204" pitchFamily="34" charset="-122"/>
                <a:ea typeface="微软雅黑" panose="020B0503020204020204" pitchFamily="34" charset="-122"/>
              </a:rPr>
              <a:t>EXCEL</a:t>
            </a:r>
            <a:r>
              <a:rPr lang="zh-CN" altLang="en-US" sz="2400" b="1" dirty="0">
                <a:solidFill>
                  <a:schemeClr val="tx1"/>
                </a:solidFill>
                <a:latin typeface="微软雅黑" panose="020B0503020204020204" pitchFamily="34" charset="-122"/>
                <a:ea typeface="微软雅黑" panose="020B0503020204020204" pitchFamily="34" charset="-122"/>
              </a:rPr>
              <a:t>汇总表发至</a:t>
            </a:r>
            <a:r>
              <a:rPr lang="en-US" altLang="zh-CN" sz="2400" b="1" dirty="0" err="1">
                <a:solidFill>
                  <a:schemeClr val="tx1"/>
                </a:solidFill>
                <a:latin typeface="微软雅黑" panose="020B0503020204020204" pitchFamily="34" charset="-122"/>
                <a:ea typeface="微软雅黑" panose="020B0503020204020204" pitchFamily="34" charset="-122"/>
              </a:rPr>
              <a:t>zongsiyu@nuaa.edu.cn</a:t>
            </a:r>
            <a:r>
              <a:rPr lang="en-US" altLang="zh-CN" sz="2400" b="1" dirty="0">
                <a:solidFill>
                  <a:srgbClr val="C00000"/>
                </a:solidFill>
                <a:latin typeface="微软雅黑" panose="020B0503020204020204" pitchFamily="34" charset="-122"/>
                <a:ea typeface="微软雅黑" panose="020B0503020204020204" pitchFamily="34" charset="-122"/>
              </a:rPr>
              <a:t> </a:t>
            </a:r>
            <a:r>
              <a:rPr lang="zh-CN" altLang="en-US" sz="2400" b="1" dirty="0">
                <a:solidFill>
                  <a:schemeClr val="tx1"/>
                </a:solidFill>
                <a:latin typeface="微软雅黑" panose="020B0503020204020204" pitchFamily="34" charset="-122"/>
                <a:ea typeface="微软雅黑" panose="020B0503020204020204" pitchFamily="34" charset="-122"/>
              </a:rPr>
              <a:t>，将党员本人签字的</a:t>
            </a:r>
            <a:r>
              <a:rPr lang="en-US" altLang="zh-CN" sz="2400" b="1" dirty="0">
                <a:solidFill>
                  <a:schemeClr val="tx1"/>
                </a:solidFill>
                <a:latin typeface="微软雅黑" panose="020B0503020204020204" pitchFamily="34" charset="-122"/>
                <a:ea typeface="微软雅黑" panose="020B0503020204020204" pitchFamily="34" charset="-122"/>
              </a:rPr>
              <a:t>EXCEL</a:t>
            </a:r>
            <a:r>
              <a:rPr lang="zh-CN" altLang="en-US" sz="2400" b="1" dirty="0">
                <a:solidFill>
                  <a:schemeClr val="tx1"/>
                </a:solidFill>
                <a:latin typeface="微软雅黑" panose="020B0503020204020204" pitchFamily="34" charset="-122"/>
                <a:ea typeface="微软雅黑" panose="020B0503020204020204" pitchFamily="34" charset="-122"/>
              </a:rPr>
              <a:t>汇总</a:t>
            </a:r>
            <a:r>
              <a:rPr lang="zh-CN" altLang="en-US" sz="2400" b="1" dirty="0" smtClean="0">
                <a:solidFill>
                  <a:schemeClr val="tx1"/>
                </a:solidFill>
                <a:latin typeface="微软雅黑" panose="020B0503020204020204" pitchFamily="34" charset="-122"/>
                <a:ea typeface="微软雅黑" panose="020B0503020204020204" pitchFamily="34" charset="-122"/>
              </a:rPr>
              <a:t>表交</a:t>
            </a:r>
            <a:r>
              <a:rPr lang="zh-CN" altLang="en-US" sz="2400" b="1" dirty="0">
                <a:solidFill>
                  <a:schemeClr val="tx1"/>
                </a:solidFill>
                <a:latin typeface="微软雅黑" panose="020B0503020204020204" pitchFamily="34" charset="-122"/>
                <a:ea typeface="微软雅黑" panose="020B0503020204020204" pitchFamily="34" charset="-122"/>
              </a:rPr>
              <a:t>至</a:t>
            </a:r>
            <a:r>
              <a:rPr lang="en-US" altLang="zh-CN" sz="2400" b="1" dirty="0" err="1">
                <a:solidFill>
                  <a:schemeClr val="tx1"/>
                </a:solidFill>
                <a:latin typeface="微软雅黑" panose="020B0503020204020204" pitchFamily="34" charset="-122"/>
                <a:ea typeface="微软雅黑" panose="020B0503020204020204" pitchFamily="34" charset="-122"/>
              </a:rPr>
              <a:t>A18</a:t>
            </a:r>
            <a:r>
              <a:rPr lang="en-US" altLang="zh-CN" sz="2400" b="1" dirty="0">
                <a:solidFill>
                  <a:schemeClr val="tx1"/>
                </a:solidFill>
                <a:latin typeface="微软雅黑" panose="020B0503020204020204" pitchFamily="34" charset="-122"/>
                <a:ea typeface="微软雅黑" panose="020B0503020204020204" pitchFamily="34" charset="-122"/>
              </a:rPr>
              <a:t>-515</a:t>
            </a:r>
          </a:p>
          <a:p>
            <a:pPr indent="0">
              <a:lnSpc>
                <a:spcPct val="150000"/>
              </a:lnSpc>
              <a:spcBef>
                <a:spcPts val="1200"/>
              </a:spcBef>
            </a:pPr>
            <a:r>
              <a:rPr lang="en-US" altLang="zh-CN" sz="2400" b="1" dirty="0" smtClean="0">
                <a:solidFill>
                  <a:srgbClr val="C00000"/>
                </a:solidFill>
                <a:latin typeface="微软雅黑" panose="020B0503020204020204" pitchFamily="34" charset="-122"/>
                <a:ea typeface="微软雅黑" panose="020B0503020204020204" pitchFamily="34" charset="-122"/>
              </a:rPr>
              <a:t>4</a:t>
            </a:r>
            <a:r>
              <a:rPr lang="zh-CN" altLang="en-US" sz="2400" b="1" dirty="0" smtClean="0">
                <a:solidFill>
                  <a:srgbClr val="C00000"/>
                </a:solidFill>
                <a:latin typeface="微软雅黑" panose="020B0503020204020204" pitchFamily="34" charset="-122"/>
                <a:ea typeface="微软雅黑" panose="020B0503020204020204" pitchFamily="34" charset="-122"/>
              </a:rPr>
              <a:t>月</a:t>
            </a:r>
            <a:r>
              <a:rPr lang="en-US" altLang="zh-CN" sz="2400" b="1" dirty="0" smtClean="0">
                <a:solidFill>
                  <a:srgbClr val="C00000"/>
                </a:solidFill>
                <a:latin typeface="微软雅黑" panose="020B0503020204020204" pitchFamily="34" charset="-122"/>
                <a:ea typeface="微软雅黑" panose="020B0503020204020204" pitchFamily="34" charset="-122"/>
              </a:rPr>
              <a:t>6</a:t>
            </a:r>
            <a:r>
              <a:rPr lang="zh-CN" altLang="en-US" sz="2400" b="1" dirty="0" smtClean="0">
                <a:solidFill>
                  <a:srgbClr val="C00000"/>
                </a:solidFill>
                <a:latin typeface="微软雅黑" panose="020B0503020204020204" pitchFamily="34" charset="-122"/>
                <a:ea typeface="微软雅黑" panose="020B0503020204020204" pitchFamily="34" charset="-122"/>
              </a:rPr>
              <a:t>日</a:t>
            </a:r>
            <a:r>
              <a:rPr lang="zh-CN" altLang="en-US" sz="2400" b="1" dirty="0">
                <a:solidFill>
                  <a:srgbClr val="C00000"/>
                </a:solidFill>
                <a:latin typeface="微软雅黑" panose="020B0503020204020204" pitchFamily="34" charset="-122"/>
                <a:ea typeface="微软雅黑" panose="020B0503020204020204" pitchFamily="34" charset="-122"/>
              </a:rPr>
              <a:t>下午</a:t>
            </a:r>
            <a:r>
              <a:rPr lang="zh-CN" altLang="en-US" sz="2400" b="1" dirty="0">
                <a:solidFill>
                  <a:schemeClr val="tx1"/>
                </a:solidFill>
                <a:latin typeface="微软雅黑" panose="020B0503020204020204" pitchFamily="34" charset="-122"/>
                <a:ea typeface="微软雅黑" panose="020B0503020204020204" pitchFamily="34" charset="-122"/>
              </a:rPr>
              <a:t>可至</a:t>
            </a:r>
            <a:r>
              <a:rPr lang="en-US" altLang="zh-CN" sz="2400" b="1" dirty="0" smtClean="0">
                <a:solidFill>
                  <a:schemeClr val="tx1"/>
                </a:solidFill>
                <a:latin typeface="微软雅黑" panose="020B0503020204020204" pitchFamily="34" charset="-122"/>
                <a:ea typeface="微软雅黑" panose="020B0503020204020204" pitchFamily="34" charset="-122"/>
              </a:rPr>
              <a:t>A18-516</a:t>
            </a:r>
            <a:r>
              <a:rPr lang="zh-CN" altLang="en-US" sz="2400" b="1" dirty="0" smtClean="0">
                <a:solidFill>
                  <a:schemeClr val="tx1"/>
                </a:solidFill>
                <a:latin typeface="微软雅黑" panose="020B0503020204020204" pitchFamily="34" charset="-122"/>
                <a:ea typeface="微软雅黑" panose="020B0503020204020204" pitchFamily="34" charset="-122"/>
              </a:rPr>
              <a:t>张老师</a:t>
            </a:r>
            <a:r>
              <a:rPr lang="zh-CN" altLang="en-US" sz="2400" b="1" dirty="0">
                <a:latin typeface="微软雅黑" panose="020B0503020204020204" pitchFamily="34" charset="-122"/>
                <a:ea typeface="微软雅黑" panose="020B0503020204020204" pitchFamily="34" charset="-122"/>
              </a:rPr>
              <a:t>处领取纸质介绍信及党员信息签字</a:t>
            </a:r>
            <a:r>
              <a:rPr lang="zh-CN" altLang="en-US" sz="2400" b="1" dirty="0" smtClean="0">
                <a:latin typeface="微软雅黑" panose="020B0503020204020204" pitchFamily="34" charset="-122"/>
                <a:ea typeface="微软雅黑" panose="020B0503020204020204" pitchFamily="34" charset="-122"/>
              </a:rPr>
              <a:t>表</a:t>
            </a:r>
            <a:endParaRPr lang="en-US" altLang="zh-CN" sz="2400" b="1" dirty="0" smtClean="0">
              <a:latin typeface="微软雅黑" panose="020B0503020204020204" pitchFamily="34" charset="-122"/>
              <a:ea typeface="微软雅黑" panose="020B0503020204020204" pitchFamily="34" charset="-122"/>
            </a:endParaRPr>
          </a:p>
          <a:p>
            <a:pPr indent="0">
              <a:lnSpc>
                <a:spcPct val="150000"/>
              </a:lnSpc>
              <a:spcBef>
                <a:spcPts val="1200"/>
              </a:spcBef>
            </a:pPr>
            <a:r>
              <a:rPr lang="en-US" altLang="zh-CN" sz="2400" b="1" dirty="0" smtClean="0">
                <a:solidFill>
                  <a:srgbClr val="C00000"/>
                </a:solidFill>
                <a:latin typeface="微软雅黑" panose="020B0503020204020204" pitchFamily="34" charset="-122"/>
                <a:ea typeface="微软雅黑" panose="020B0503020204020204" pitchFamily="34" charset="-122"/>
              </a:rPr>
              <a:t>4</a:t>
            </a:r>
            <a:r>
              <a:rPr lang="zh-CN" altLang="en-US" sz="2400" b="1" dirty="0" smtClean="0">
                <a:solidFill>
                  <a:srgbClr val="C00000"/>
                </a:solidFill>
                <a:latin typeface="微软雅黑" panose="020B0503020204020204" pitchFamily="34" charset="-122"/>
                <a:ea typeface="微软雅黑" panose="020B0503020204020204" pitchFamily="34" charset="-122"/>
              </a:rPr>
              <a:t>月</a:t>
            </a:r>
            <a:r>
              <a:rPr lang="en-US" altLang="zh-CN" sz="2400" b="1" dirty="0" smtClean="0">
                <a:solidFill>
                  <a:srgbClr val="C00000"/>
                </a:solidFill>
                <a:latin typeface="微软雅黑" panose="020B0503020204020204" pitchFamily="34" charset="-122"/>
                <a:ea typeface="微软雅黑" panose="020B0503020204020204" pitchFamily="34" charset="-122"/>
              </a:rPr>
              <a:t>12</a:t>
            </a:r>
            <a:r>
              <a:rPr lang="zh-CN" altLang="en-US" sz="2400" b="1" dirty="0" smtClean="0">
                <a:solidFill>
                  <a:srgbClr val="C00000"/>
                </a:solidFill>
                <a:latin typeface="微软雅黑" panose="020B0503020204020204" pitchFamily="34" charset="-122"/>
                <a:ea typeface="微软雅黑" panose="020B0503020204020204" pitchFamily="34" charset="-122"/>
              </a:rPr>
              <a:t>日下午</a:t>
            </a:r>
            <a:r>
              <a:rPr lang="zh-CN" altLang="en-US" sz="2400" b="1" dirty="0" smtClean="0">
                <a:latin typeface="微软雅黑" panose="020B0503020204020204" pitchFamily="34" charset="-122"/>
                <a:ea typeface="微软雅黑" panose="020B0503020204020204" pitchFamily="34" charset="-122"/>
              </a:rPr>
              <a:t>将签完字</a:t>
            </a:r>
            <a:r>
              <a:rPr lang="zh-CN" altLang="en-US" sz="2400" b="1" smtClean="0">
                <a:latin typeface="微软雅黑" panose="020B0503020204020204" pitchFamily="34" charset="-122"/>
                <a:ea typeface="微软雅黑" panose="020B0503020204020204" pitchFamily="34" charset="-122"/>
              </a:rPr>
              <a:t>的</a:t>
            </a:r>
            <a:r>
              <a:rPr lang="zh-CN" altLang="en-US" sz="2400" b="1" smtClean="0">
                <a:latin typeface="微软雅黑" panose="020B0503020204020204" pitchFamily="34" charset="-122"/>
                <a:ea typeface="微软雅黑" panose="020B0503020204020204" pitchFamily="34" charset="-122"/>
              </a:rPr>
              <a:t>签字表交</a:t>
            </a:r>
            <a:r>
              <a:rPr lang="zh-CN" altLang="en-US" sz="2400" b="1" dirty="0">
                <a:latin typeface="微软雅黑" panose="020B0503020204020204" pitchFamily="34" charset="-122"/>
                <a:ea typeface="微软雅黑" panose="020B0503020204020204" pitchFamily="34" charset="-122"/>
              </a:rPr>
              <a:t>回</a:t>
            </a:r>
            <a:r>
              <a:rPr lang="en-US" altLang="zh-CN" sz="2400" b="1" dirty="0">
                <a:latin typeface="微软雅黑" panose="020B0503020204020204" pitchFamily="34" charset="-122"/>
                <a:ea typeface="微软雅黑" panose="020B0503020204020204" pitchFamily="34" charset="-122"/>
              </a:rPr>
              <a:t>A18-516</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88958" y="0"/>
            <a:ext cx="10665980" cy="6740307"/>
          </a:xfrm>
          <a:prstGeom prst="rect">
            <a:avLst/>
          </a:prstGeom>
          <a:noFill/>
        </p:spPr>
        <p:txBody>
          <a:bodyPr wrap="square" rtlCol="0">
            <a:spAutoFit/>
          </a:bodyPr>
          <a:lstStyle/>
          <a:p>
            <a:r>
              <a:rPr lang="zh-CN" altLang="en-US" sz="3600" dirty="0"/>
              <a:t>毕业生党员党组织关系转接简要流程</a:t>
            </a:r>
          </a:p>
          <a:p>
            <a:endParaRPr lang="zh-CN" altLang="en-US" sz="3600" dirty="0"/>
          </a:p>
          <a:p>
            <a:r>
              <a:rPr lang="zh-CN" altLang="en-US" sz="2400" dirty="0"/>
              <a:t>1.党员本人</a:t>
            </a:r>
            <a:r>
              <a:rPr lang="zh-CN" altLang="en-US" sz="2400" dirty="0">
                <a:solidFill>
                  <a:srgbClr val="C00000"/>
                </a:solidFill>
              </a:rPr>
              <a:t>询问</a:t>
            </a:r>
            <a:r>
              <a:rPr lang="zh-CN" altLang="en-US" sz="2400" dirty="0"/>
              <a:t>对方</a:t>
            </a:r>
            <a:r>
              <a:rPr lang="zh-CN" altLang="en-US" sz="2400" dirty="0" smtClean="0"/>
              <a:t>单位组织关系接收信息</a:t>
            </a:r>
            <a:r>
              <a:rPr lang="zh-CN" altLang="en-US" sz="2400" dirty="0" smtClean="0">
                <a:solidFill>
                  <a:srgbClr val="C00000"/>
                </a:solidFill>
              </a:rPr>
              <a:t>（</a:t>
            </a:r>
            <a:r>
              <a:rPr lang="zh-CN" altLang="en-US" sz="2400" dirty="0">
                <a:solidFill>
                  <a:srgbClr val="C00000"/>
                </a:solidFill>
              </a:rPr>
              <a:t>请再三确认</a:t>
            </a:r>
            <a:r>
              <a:rPr lang="zh-CN" altLang="en-US" sz="2400" dirty="0" smtClean="0">
                <a:solidFill>
                  <a:srgbClr val="C00000"/>
                </a:solidFill>
              </a:rPr>
              <a:t>）</a:t>
            </a:r>
            <a:endParaRPr lang="en-US" altLang="zh-CN" sz="2400" dirty="0" smtClean="0">
              <a:solidFill>
                <a:srgbClr val="C00000"/>
              </a:solidFill>
            </a:endParaRPr>
          </a:p>
          <a:p>
            <a:endParaRPr lang="zh-CN" altLang="en-US" sz="2400" dirty="0" smtClean="0"/>
          </a:p>
          <a:p>
            <a:r>
              <a:rPr lang="zh-CN" altLang="en-US" sz="2400" dirty="0" smtClean="0"/>
              <a:t>2</a:t>
            </a:r>
            <a:r>
              <a:rPr lang="zh-CN" altLang="en-US" sz="2400" dirty="0"/>
              <a:t>.党员本人在</a:t>
            </a:r>
            <a:r>
              <a:rPr lang="zh-CN" altLang="en-US" sz="2400" dirty="0">
                <a:solidFill>
                  <a:srgbClr val="C00000"/>
                </a:solidFill>
              </a:rPr>
              <a:t>组工系统中申请</a:t>
            </a:r>
            <a:r>
              <a:rPr lang="zh-CN" altLang="en-US" sz="2400" dirty="0"/>
              <a:t>转</a:t>
            </a:r>
            <a:r>
              <a:rPr lang="zh-CN" altLang="en-US" sz="2400" dirty="0" smtClean="0"/>
              <a:t>出，</a:t>
            </a:r>
            <a:r>
              <a:rPr lang="zh-CN" altLang="en-US" sz="2400" dirty="0"/>
              <a:t>并填写党组织关系转出</a:t>
            </a:r>
            <a:r>
              <a:rPr lang="zh-CN" altLang="en-US" sz="2400" dirty="0" smtClean="0">
                <a:solidFill>
                  <a:srgbClr val="C00000"/>
                </a:solidFill>
              </a:rPr>
              <a:t>EXCEL</a:t>
            </a:r>
            <a:r>
              <a:rPr lang="zh-CN" altLang="en-US" sz="2400" dirty="0" smtClean="0"/>
              <a:t>（</a:t>
            </a:r>
            <a:r>
              <a:rPr lang="en-US" altLang="zh-CN" sz="2400" dirty="0" smtClean="0"/>
              <a:t>3.30</a:t>
            </a:r>
            <a:r>
              <a:rPr lang="zh-CN" altLang="en-US" sz="2400" dirty="0" smtClean="0"/>
              <a:t>日前）</a:t>
            </a:r>
            <a:endParaRPr lang="en-US" altLang="zh-CN" sz="2400" dirty="0" smtClean="0"/>
          </a:p>
          <a:p>
            <a:endParaRPr lang="zh-CN" altLang="en-US" sz="2400" dirty="0"/>
          </a:p>
          <a:p>
            <a:r>
              <a:rPr lang="en-US" altLang="zh-CN" sz="2400" dirty="0" smtClean="0"/>
              <a:t>3</a:t>
            </a:r>
            <a:r>
              <a:rPr lang="zh-CN" altLang="en-US" sz="2400" dirty="0" smtClean="0"/>
              <a:t>.支部书记将转</a:t>
            </a:r>
            <a:r>
              <a:rPr lang="zh-CN" altLang="en-US" sz="2400" dirty="0"/>
              <a:t>出</a:t>
            </a:r>
            <a:r>
              <a:rPr lang="zh-CN" altLang="en-US" sz="2400" dirty="0" smtClean="0">
                <a:solidFill>
                  <a:srgbClr val="C00000"/>
                </a:solidFill>
              </a:rPr>
              <a:t>EXCEL信息汇总</a:t>
            </a:r>
            <a:r>
              <a:rPr lang="zh-CN" altLang="en-US" sz="2400" dirty="0" smtClean="0"/>
              <a:t>，打印</a:t>
            </a:r>
            <a:r>
              <a:rPr lang="zh-CN" altLang="en-US" sz="2400" dirty="0"/>
              <a:t>粘贴</a:t>
            </a:r>
            <a:r>
              <a:rPr lang="en-US" altLang="zh-CN" sz="2400" dirty="0" smtClean="0"/>
              <a:t>22</a:t>
            </a:r>
            <a:r>
              <a:rPr lang="zh-CN" altLang="en-US" sz="2400" dirty="0" smtClean="0"/>
              <a:t>年</a:t>
            </a:r>
            <a:r>
              <a:rPr lang="zh-CN" altLang="en-US" sz="2400" dirty="0"/>
              <a:t>支部手册中</a:t>
            </a:r>
          </a:p>
          <a:p>
            <a:endParaRPr lang="zh-CN" altLang="en-US" sz="2400" dirty="0"/>
          </a:p>
          <a:p>
            <a:r>
              <a:rPr lang="zh-CN" altLang="en-US" sz="2400" dirty="0"/>
              <a:t>4</a:t>
            </a:r>
            <a:r>
              <a:rPr lang="zh-CN" altLang="en-US" sz="2400" dirty="0" smtClean="0"/>
              <a:t>.关系</a:t>
            </a:r>
            <a:r>
              <a:rPr lang="zh-CN" altLang="en-US" sz="2400" dirty="0"/>
              <a:t>转</a:t>
            </a:r>
            <a:r>
              <a:rPr lang="zh-CN" altLang="en-US" sz="2400" dirty="0" smtClean="0"/>
              <a:t>出信息汇总</a:t>
            </a:r>
            <a:r>
              <a:rPr lang="zh-CN" altLang="en-US" sz="2400" dirty="0" smtClean="0">
                <a:solidFill>
                  <a:srgbClr val="C00000"/>
                </a:solidFill>
              </a:rPr>
              <a:t>表电子</a:t>
            </a:r>
            <a:r>
              <a:rPr lang="zh-CN" altLang="en-US" sz="2400" dirty="0">
                <a:solidFill>
                  <a:srgbClr val="C00000"/>
                </a:solidFill>
              </a:rPr>
              <a:t>稿及本人签字的纸质版</a:t>
            </a:r>
            <a:r>
              <a:rPr lang="zh-CN" altLang="en-US" sz="2400" dirty="0"/>
              <a:t>交给</a:t>
            </a:r>
            <a:r>
              <a:rPr lang="zh-CN" altLang="en-US" sz="2400" dirty="0" smtClean="0"/>
              <a:t>宗老师（</a:t>
            </a:r>
            <a:r>
              <a:rPr lang="en-US" altLang="zh-CN" sz="2400" dirty="0" smtClean="0"/>
              <a:t>4.1</a:t>
            </a:r>
            <a:r>
              <a:rPr lang="zh-CN" altLang="en-US" sz="2400" dirty="0" smtClean="0"/>
              <a:t>日前）</a:t>
            </a:r>
            <a:endParaRPr lang="en-US" altLang="zh-CN" sz="2400" dirty="0" smtClean="0"/>
          </a:p>
          <a:p>
            <a:endParaRPr lang="en-US" altLang="zh-CN" sz="2400" dirty="0" smtClean="0"/>
          </a:p>
          <a:p>
            <a:r>
              <a:rPr lang="zh-CN" altLang="en-US" sz="2400" dirty="0" smtClean="0"/>
              <a:t>5</a:t>
            </a:r>
            <a:r>
              <a:rPr lang="zh-CN" altLang="en-US" sz="2400" dirty="0"/>
              <a:t>.组织</a:t>
            </a:r>
            <a:r>
              <a:rPr lang="zh-CN" altLang="en-US" sz="2400" dirty="0" smtClean="0"/>
              <a:t>员张老师</a:t>
            </a:r>
            <a:r>
              <a:rPr lang="zh-CN" altLang="en-US" sz="2400" dirty="0"/>
              <a:t>办理网上</a:t>
            </a:r>
            <a:r>
              <a:rPr lang="zh-CN" altLang="en-US" sz="2400" dirty="0" smtClean="0"/>
              <a:t>转接后，支部书记</a:t>
            </a:r>
            <a:r>
              <a:rPr lang="zh-CN" altLang="en-US" sz="2400" dirty="0"/>
              <a:t>以支部为单位</a:t>
            </a:r>
            <a:r>
              <a:rPr lang="zh-CN" altLang="en-US" sz="2400" dirty="0" smtClean="0"/>
              <a:t>至</a:t>
            </a:r>
            <a:r>
              <a:rPr lang="en-US" altLang="zh-CN" sz="2400" dirty="0" smtClean="0"/>
              <a:t>A18-516</a:t>
            </a:r>
            <a:r>
              <a:rPr lang="zh-CN" altLang="en-US" sz="2400" dirty="0" smtClean="0">
                <a:solidFill>
                  <a:srgbClr val="C00000"/>
                </a:solidFill>
              </a:rPr>
              <a:t>领取</a:t>
            </a:r>
            <a:r>
              <a:rPr lang="zh-CN" altLang="en-US" sz="2400" dirty="0"/>
              <a:t>纸质介绍信及党员信息签字表</a:t>
            </a:r>
            <a:r>
              <a:rPr lang="zh-CN" altLang="en-US" sz="2400" dirty="0" smtClean="0"/>
              <a:t>（带回找党员签字</a:t>
            </a:r>
            <a:r>
              <a:rPr lang="zh-CN" altLang="en-US" sz="2400" dirty="0"/>
              <a:t>确认）</a:t>
            </a:r>
          </a:p>
          <a:p>
            <a:endParaRPr lang="zh-CN" altLang="en-US" sz="2400" dirty="0"/>
          </a:p>
          <a:p>
            <a:r>
              <a:rPr lang="en-US" altLang="zh-CN" sz="2400" dirty="0" smtClean="0"/>
              <a:t>6</a:t>
            </a:r>
            <a:r>
              <a:rPr lang="zh-CN" altLang="en-US" sz="2400" dirty="0" smtClean="0"/>
              <a:t>.</a:t>
            </a:r>
            <a:r>
              <a:rPr lang="zh-CN" altLang="en-US" sz="2400" dirty="0"/>
              <a:t>党员信息签字表签字完毕</a:t>
            </a:r>
            <a:r>
              <a:rPr lang="zh-CN" altLang="en-US" sz="2400" dirty="0">
                <a:solidFill>
                  <a:srgbClr val="C00000"/>
                </a:solidFill>
              </a:rPr>
              <a:t>交回</a:t>
            </a:r>
            <a:r>
              <a:rPr lang="zh-CN" altLang="en-US" sz="2400" dirty="0"/>
              <a:t>A18-</a:t>
            </a:r>
            <a:r>
              <a:rPr lang="zh-CN" altLang="en-US" sz="2400" dirty="0" smtClean="0"/>
              <a:t>516张老师</a:t>
            </a:r>
            <a:r>
              <a:rPr lang="zh-CN" altLang="en-US" sz="2400" dirty="0"/>
              <a:t>处</a:t>
            </a:r>
          </a:p>
          <a:p>
            <a:endParaRPr lang="zh-CN" altLang="en-US" sz="2400" dirty="0"/>
          </a:p>
          <a:p>
            <a:r>
              <a:rPr lang="en-US" altLang="zh-CN" sz="2400" dirty="0" smtClean="0"/>
              <a:t>7</a:t>
            </a:r>
            <a:r>
              <a:rPr lang="zh-CN" altLang="en-US" sz="2400" dirty="0" smtClean="0"/>
              <a:t>.</a:t>
            </a:r>
            <a:r>
              <a:rPr lang="zh-CN" altLang="en-US" sz="2400" dirty="0"/>
              <a:t>办理完毕所有毕业流程及党组织关系转接流程后，宗思雨老师将党员</a:t>
            </a:r>
            <a:r>
              <a:rPr lang="zh-CN" altLang="en-US" sz="2400" dirty="0">
                <a:solidFill>
                  <a:srgbClr val="C00000"/>
                </a:solidFill>
              </a:rPr>
              <a:t>档案移交</a:t>
            </a:r>
            <a:r>
              <a:rPr lang="zh-CN" altLang="en-US" sz="2400" dirty="0"/>
              <a:t>给毕业生辅导员，和人事档案一同寄送</a:t>
            </a:r>
            <a:r>
              <a:rPr lang="zh-CN" altLang="en-US" sz="2400" dirty="0" smtClean="0"/>
              <a:t>。</a:t>
            </a:r>
            <a:endParaRPr lang="zh-CN" altLang="en-US" sz="2400" dirty="0"/>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22020" y="1710286"/>
            <a:ext cx="10283825" cy="3170099"/>
          </a:xfrm>
          <a:prstGeom prst="rect">
            <a:avLst/>
          </a:prstGeom>
          <a:noFill/>
          <a:ln w="9525">
            <a:noFill/>
          </a:ln>
        </p:spPr>
        <p:txBody>
          <a:bodyPr wrap="square">
            <a:spAutoFit/>
          </a:bodyPr>
          <a:lstStyle/>
          <a:p>
            <a:pPr indent="407035"/>
            <a:r>
              <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．对已落实工作单位的毕业生党员</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，本人</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应</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提供</a:t>
            </a:r>
            <a:r>
              <a:rPr lang="zh-CN" altLang="en-US"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buFont typeface="Arial" panose="020B0604020202020204" pitchFamily="34" charset="0"/>
              <a:buChar char="•"/>
            </a:pPr>
            <a:r>
              <a:rPr lang="zh-CN" altLang="en-US"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①</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接收</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其组织关系的支部所在上级党组织准确名称（即介绍信</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抬头），</a:t>
            </a:r>
            <a:endParaRPr lang="en-US" alt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buFont typeface="Arial" panose="020B0604020202020204" pitchFamily="34" charset="0"/>
              <a:buChar char="•"/>
            </a:pPr>
            <a:r>
              <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②全国库</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转接</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党组织关系</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的</a:t>
            </a:r>
            <a:r>
              <a:rPr lang="zh-CN" altLang="en-US"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（主要是省内）</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则需要提供接收支部的准确名称</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endParaRPr 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．对尚未落实工作单位的毕业生党员，可将组织关系转移到其本人或父母居住的</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街道、乡镇党组织</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，也可随同人事关系转移到政府人事（劳动）部门所属的人才（劳动）服务机构党组织</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如</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人事关系保留在南京市，需提前征得江苏省高校招生就业指导服务中心同意后方可将党员组织关系转入（江苏省人才服务中心和南京市人才服务中心一般只代管人事档案，不接收党员组织关系），介绍信抬头填写</a:t>
            </a:r>
            <a:r>
              <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江苏省教育工委组织处</a:t>
            </a:r>
            <a:r>
              <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188085" y="1042670"/>
            <a:ext cx="3115945" cy="583565"/>
          </a:xfrm>
          <a:prstGeom prst="rect">
            <a:avLst/>
          </a:prstGeom>
          <a:noFill/>
        </p:spPr>
        <p:txBody>
          <a:bodyPr wrap="square" rtlCol="0">
            <a:spAutoFit/>
          </a:bodyPr>
          <a:lstStyle/>
          <a:p>
            <a:r>
              <a:rPr lang="zh-CN" altLang="en-US" sz="3200"/>
              <a:t>就业</a:t>
            </a:r>
          </a:p>
        </p:txBody>
      </p:sp>
      <p:sp>
        <p:nvSpPr>
          <p:cNvPr id="5" name="文本框 4"/>
          <p:cNvSpPr txBox="1"/>
          <p:nvPr/>
        </p:nvSpPr>
        <p:spPr>
          <a:xfrm>
            <a:off x="922020" y="417830"/>
            <a:ext cx="6809878" cy="400110"/>
          </a:xfrm>
          <a:prstGeom prst="rect">
            <a:avLst/>
          </a:prstGeom>
          <a:noFill/>
        </p:spPr>
        <p:txBody>
          <a:bodyPr wrap="none" rtlCol="0" anchor="t">
            <a:spAutoFit/>
          </a:bodyPr>
          <a:lstStyle/>
          <a:p>
            <a:r>
              <a:rPr lang="en-US" altLang="zh-CN" sz="2000" dirty="0">
                <a:sym typeface="+mn-ea"/>
              </a:rPr>
              <a:t>1.</a:t>
            </a:r>
            <a:r>
              <a:rPr lang="zh-CN" altLang="en-US" sz="2000" dirty="0">
                <a:sym typeface="+mn-ea"/>
              </a:rPr>
              <a:t>党员本人</a:t>
            </a:r>
            <a:r>
              <a:rPr lang="zh-CN" altLang="en-US" sz="2000" dirty="0">
                <a:solidFill>
                  <a:srgbClr val="C00000"/>
                </a:solidFill>
                <a:sym typeface="+mn-ea"/>
              </a:rPr>
              <a:t>询问</a:t>
            </a:r>
            <a:r>
              <a:rPr lang="zh-CN" altLang="en-US" sz="2000" dirty="0">
                <a:sym typeface="+mn-ea"/>
              </a:rPr>
              <a:t>对方单位组织关系接收信息</a:t>
            </a:r>
            <a:r>
              <a:rPr lang="zh-CN" altLang="en-US" sz="2000" dirty="0">
                <a:solidFill>
                  <a:srgbClr val="C00000"/>
                </a:solidFill>
                <a:sym typeface="+mn-ea"/>
              </a:rPr>
              <a:t>（请再三确认</a:t>
            </a:r>
            <a:r>
              <a:rPr lang="zh-CN" altLang="en-US" sz="2000" dirty="0" smtClean="0">
                <a:solidFill>
                  <a:srgbClr val="C00000"/>
                </a:solidFill>
                <a:sym typeface="+mn-ea"/>
              </a:rPr>
              <a:t>）</a:t>
            </a:r>
            <a:endParaRPr lang="zh-CN" altLang="en-US" sz="2000" dirty="0">
              <a:solidFill>
                <a:srgbClr val="C00000"/>
              </a:solidFill>
              <a:sym typeface="+mn-ea"/>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88085" y="2182293"/>
            <a:ext cx="9464675" cy="1938992"/>
          </a:xfrm>
          <a:prstGeom prst="rect">
            <a:avLst/>
          </a:prstGeom>
          <a:noFill/>
          <a:ln w="9525">
            <a:noFill/>
          </a:ln>
        </p:spPr>
        <p:txBody>
          <a:bodyPr wrap="square">
            <a:spAutoFit/>
          </a:bodyPr>
          <a:lstStyle/>
          <a:p>
            <a:pPr indent="407035"/>
            <a:r>
              <a:rPr lang="en-US" alt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 </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留在</a:t>
            </a:r>
            <a:r>
              <a:rPr lang="zh-CN" alt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本院</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学习</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或者工作的毕业生党员，不必开具</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介绍信</a:t>
            </a:r>
            <a:r>
              <a:rPr lang="zh-CN" alt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进行</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网上转接</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接收支部为</a:t>
            </a:r>
            <a:r>
              <a:rPr lang="en-US" alt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中共南京航空航天大学航空学院临时党支部</a:t>
            </a:r>
            <a:endPar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endParaRPr 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本校外院读研提供学院接收关系的支部名称</a:t>
            </a:r>
            <a:endPar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endPar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 </a:t>
            </a:r>
            <a:r>
              <a:rPr lang="zh-CN" altLang="en-US"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外校</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读研按照升学学校要求办理党组织关系转接</a:t>
            </a:r>
          </a:p>
        </p:txBody>
      </p:sp>
      <p:sp>
        <p:nvSpPr>
          <p:cNvPr id="4" name="文本框 3"/>
          <p:cNvSpPr txBox="1"/>
          <p:nvPr/>
        </p:nvSpPr>
        <p:spPr>
          <a:xfrm>
            <a:off x="1188085" y="1042670"/>
            <a:ext cx="3115945" cy="583565"/>
          </a:xfrm>
          <a:prstGeom prst="rect">
            <a:avLst/>
          </a:prstGeom>
          <a:noFill/>
        </p:spPr>
        <p:txBody>
          <a:bodyPr wrap="square" rtlCol="0">
            <a:spAutoFit/>
          </a:bodyPr>
          <a:lstStyle/>
          <a:p>
            <a:r>
              <a:rPr lang="zh-CN" altLang="en-US" sz="3200" dirty="0" smtClean="0"/>
              <a:t>升学</a:t>
            </a:r>
            <a:r>
              <a:rPr lang="en-US" altLang="zh-CN" sz="3200" dirty="0" smtClean="0"/>
              <a:t>——</a:t>
            </a:r>
            <a:r>
              <a:rPr lang="zh-CN" altLang="en-US" sz="3200" dirty="0" smtClean="0"/>
              <a:t>国内</a:t>
            </a:r>
            <a:endParaRPr lang="zh-CN" altLang="en-US" sz="3200" dirty="0"/>
          </a:p>
        </p:txBody>
      </p:sp>
      <p:sp>
        <p:nvSpPr>
          <p:cNvPr id="6" name="文本框 5"/>
          <p:cNvSpPr txBox="1"/>
          <p:nvPr/>
        </p:nvSpPr>
        <p:spPr>
          <a:xfrm>
            <a:off x="922020" y="417830"/>
            <a:ext cx="7760335" cy="398780"/>
          </a:xfrm>
          <a:prstGeom prst="rect">
            <a:avLst/>
          </a:prstGeom>
          <a:noFill/>
        </p:spPr>
        <p:txBody>
          <a:bodyPr wrap="none" rtlCol="0" anchor="t">
            <a:spAutoFit/>
          </a:bodyPr>
          <a:lstStyle/>
          <a:p>
            <a:r>
              <a:rPr lang="zh-CN" altLang="en-US" sz="2000">
                <a:sym typeface="+mn-ea"/>
              </a:rPr>
              <a:t>1.党员本人</a:t>
            </a:r>
            <a:r>
              <a:rPr lang="zh-CN" altLang="en-US" sz="2000">
                <a:solidFill>
                  <a:srgbClr val="C00000"/>
                </a:solidFill>
                <a:sym typeface="+mn-ea"/>
              </a:rPr>
              <a:t>询问</a:t>
            </a:r>
            <a:r>
              <a:rPr lang="zh-CN" altLang="en-US" sz="2000">
                <a:sym typeface="+mn-ea"/>
              </a:rPr>
              <a:t>对方单位转出地点和介绍信抬头信息</a:t>
            </a:r>
            <a:r>
              <a:rPr lang="zh-CN" altLang="en-US" sz="2000">
                <a:solidFill>
                  <a:srgbClr val="C00000"/>
                </a:solidFill>
                <a:sym typeface="+mn-ea"/>
              </a:rPr>
              <a:t>（请再三确认）</a:t>
            </a:r>
          </a:p>
        </p:txBody>
      </p:sp>
      <p:sp>
        <p:nvSpPr>
          <p:cNvPr id="5" name="文本框 4"/>
          <p:cNvSpPr txBox="1"/>
          <p:nvPr/>
        </p:nvSpPr>
        <p:spPr>
          <a:xfrm>
            <a:off x="1518111" y="4804121"/>
            <a:ext cx="9962515" cy="398780"/>
          </a:xfrm>
          <a:prstGeom prst="rect">
            <a:avLst/>
          </a:prstGeom>
          <a:noFill/>
          <a:ln w="9525">
            <a:noFill/>
          </a:ln>
        </p:spPr>
        <p:txBody>
          <a:bodyPr wrap="square">
            <a:spAutoFit/>
          </a:bodyPr>
          <a:lstStyle/>
          <a:p>
            <a:pPr indent="0"/>
            <a:r>
              <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TIPS</a:t>
            </a:r>
            <a:r>
              <a:rPr lang="zh-CN" alt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：本院升学的请</a:t>
            </a:r>
            <a:r>
              <a:rPr lang="zh-CN" alt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各支部做好积极分子、发展对象的材料交接</a:t>
            </a:r>
            <a:endParaRPr lang="en-US" alt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extLst>
      <p:ext uri="{BB962C8B-B14F-4D97-AF65-F5344CB8AC3E}">
        <p14:creationId xmlns:p14="http://schemas.microsoft.com/office/powerpoint/2010/main" val="1867169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188085" y="1626235"/>
            <a:ext cx="9464675" cy="2554545"/>
          </a:xfrm>
          <a:prstGeom prst="rect">
            <a:avLst/>
          </a:prstGeom>
          <a:noFill/>
          <a:ln w="9525">
            <a:noFill/>
          </a:ln>
        </p:spPr>
        <p:txBody>
          <a:bodyPr wrap="square">
            <a:spAutoFit/>
          </a:bodyPr>
          <a:lstStyle/>
          <a:p>
            <a:pPr indent="407035"/>
            <a:r>
              <a:rPr lang="en-US" altLang="zh-CN" sz="200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出国</a:t>
            </a:r>
            <a:r>
              <a:rPr lang="en-US" altLang="zh-CN" sz="20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（境）毕业生党员，建议将党组织关系</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转接</a:t>
            </a:r>
            <a:r>
              <a:rPr lang="en-US" altLang="zh-CN" sz="20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到街道、</a:t>
            </a:r>
            <a:r>
              <a:rPr lang="en-US" altLang="zh-CN" sz="200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社区</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endPar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zh-CN" altLang="en-US"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若因特殊情况，</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可以申请将组织关系保留在原就读党组织，根据中组部</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关于做好高校毕业生党员组织关系管理工作的通知</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要求，</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保留时间一般不超过</a:t>
            </a:r>
            <a:r>
              <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5</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年。</a:t>
            </a:r>
            <a:endParaRPr lang="en-US" altLang="zh-CN"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endPar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党员出国（境）</a:t>
            </a:r>
            <a:r>
              <a:rPr lang="zh-CN" altLang="en-US" sz="20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前，必须向学院党委提交保留组织关系的书面</a:t>
            </a:r>
            <a:r>
              <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申请（附件</a:t>
            </a:r>
            <a:r>
              <a:rPr lang="en-US" altLang="zh-CN"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说明学习地点、时间、留学方式、联系方式、境内联系人等情况，经学院党委审批后，报党委组织部登记备案</a:t>
            </a:r>
            <a:r>
              <a:rPr lang="zh-CN" altLang="en-US"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00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1188085" y="1042670"/>
            <a:ext cx="3115945" cy="583565"/>
          </a:xfrm>
          <a:prstGeom prst="rect">
            <a:avLst/>
          </a:prstGeom>
          <a:noFill/>
        </p:spPr>
        <p:txBody>
          <a:bodyPr wrap="square" rtlCol="0">
            <a:spAutoFit/>
          </a:bodyPr>
          <a:lstStyle/>
          <a:p>
            <a:r>
              <a:rPr lang="zh-CN" altLang="en-US" sz="3200" dirty="0" smtClean="0"/>
              <a:t>升学</a:t>
            </a:r>
            <a:r>
              <a:rPr lang="en-US" altLang="zh-CN" sz="3200" dirty="0" smtClean="0"/>
              <a:t>——</a:t>
            </a:r>
            <a:r>
              <a:rPr lang="zh-CN" altLang="en-US" sz="3200" dirty="0" smtClean="0"/>
              <a:t>国外</a:t>
            </a:r>
            <a:endParaRPr lang="zh-CN" altLang="en-US" sz="3200" dirty="0"/>
          </a:p>
        </p:txBody>
      </p:sp>
      <p:sp>
        <p:nvSpPr>
          <p:cNvPr id="6" name="文本框 5"/>
          <p:cNvSpPr txBox="1"/>
          <p:nvPr/>
        </p:nvSpPr>
        <p:spPr>
          <a:xfrm>
            <a:off x="922020" y="417830"/>
            <a:ext cx="7760335" cy="398780"/>
          </a:xfrm>
          <a:prstGeom prst="rect">
            <a:avLst/>
          </a:prstGeom>
          <a:noFill/>
        </p:spPr>
        <p:txBody>
          <a:bodyPr wrap="none" rtlCol="0" anchor="t">
            <a:spAutoFit/>
          </a:bodyPr>
          <a:lstStyle/>
          <a:p>
            <a:r>
              <a:rPr lang="zh-CN" altLang="en-US" sz="2000">
                <a:sym typeface="+mn-ea"/>
              </a:rPr>
              <a:t>1.党员本人</a:t>
            </a:r>
            <a:r>
              <a:rPr lang="zh-CN" altLang="en-US" sz="2000">
                <a:solidFill>
                  <a:srgbClr val="C00000"/>
                </a:solidFill>
                <a:sym typeface="+mn-ea"/>
              </a:rPr>
              <a:t>询问</a:t>
            </a:r>
            <a:r>
              <a:rPr lang="zh-CN" altLang="en-US" sz="2000">
                <a:sym typeface="+mn-ea"/>
              </a:rPr>
              <a:t>对方单位转出地点和介绍信抬头信息</a:t>
            </a:r>
            <a:r>
              <a:rPr lang="zh-CN" altLang="en-US" sz="2000">
                <a:solidFill>
                  <a:srgbClr val="C00000"/>
                </a:solidFill>
                <a:sym typeface="+mn-ea"/>
              </a:rPr>
              <a:t>（请再三确认）</a:t>
            </a:r>
          </a:p>
        </p:txBody>
      </p:sp>
      <p:pic>
        <p:nvPicPr>
          <p:cNvPr id="7" name="图片 6" descr="屏幕剪辑"/>
          <p:cNvPicPr>
            <a:picLocks noChangeAspect="1"/>
          </p:cNvPicPr>
          <p:nvPr/>
        </p:nvPicPr>
        <p:blipFill rotWithShape="1">
          <a:blip r:embed="rId3">
            <a:extLst>
              <a:ext uri="{28A0092B-C50C-407E-A947-70E740481C1C}">
                <a14:useLocalDpi xmlns:a14="http://schemas.microsoft.com/office/drawing/2010/main" val="0"/>
              </a:ext>
            </a:extLst>
          </a:blip>
          <a:srcRect t="8288" b="11712"/>
          <a:stretch/>
        </p:blipFill>
        <p:spPr>
          <a:xfrm>
            <a:off x="4002703" y="4180780"/>
            <a:ext cx="6650057" cy="2192022"/>
          </a:xfrm>
          <a:prstGeom prst="rect">
            <a:avLst/>
          </a:prstGeom>
        </p:spPr>
      </p:pic>
      <p:sp>
        <p:nvSpPr>
          <p:cNvPr id="8" name="矩形 7"/>
          <p:cNvSpPr/>
          <p:nvPr/>
        </p:nvSpPr>
        <p:spPr>
          <a:xfrm>
            <a:off x="1188085" y="4509948"/>
            <a:ext cx="2579716" cy="1477328"/>
          </a:xfrm>
          <a:prstGeom prst="rect">
            <a:avLst/>
          </a:prstGeom>
        </p:spPr>
        <p:txBody>
          <a:bodyPr wrap="square">
            <a:spAutoFit/>
          </a:bodyPr>
          <a:lstStyle/>
          <a:p>
            <a:pPr indent="407035"/>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并</a:t>
            </a:r>
            <a:r>
              <a:rPr lang="zh-CN" altLang="en-US"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登录组工系统</a:t>
            </a:r>
            <a:r>
              <a:rPr lang="en-US" alt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(zg.nuaa.edu.cn)——</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个人信息</a:t>
            </a:r>
            <a:r>
              <a:rPr lang="en-US" alt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党员出国</a:t>
            </a:r>
            <a:r>
              <a:rPr lang="en-US" alt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境</a:t>
            </a:r>
            <a:r>
              <a:rPr lang="en-US" alt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申请组织关系暂留 模块提交申请信息</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72803" y="2225271"/>
            <a:ext cx="9946005" cy="2346283"/>
          </a:xfrm>
          <a:prstGeom prst="rect">
            <a:avLst/>
          </a:prstGeom>
          <a:noFill/>
          <a:ln w="9525">
            <a:noFill/>
          </a:ln>
        </p:spPr>
        <p:txBody>
          <a:bodyPr wrap="square">
            <a:spAutoFit/>
          </a:bodyPr>
          <a:lstStyle/>
          <a:p>
            <a:pPr indent="407035">
              <a:lnSpc>
                <a:spcPct val="150000"/>
              </a:lnSpc>
            </a:pP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组织关系在</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省内</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进行接转的，组织关系接收部门必须详细到</a:t>
            </a:r>
            <a:r>
              <a:rPr lang="zh-CN" sz="2000"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支部</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：如中共南京航空航天大学航空宇航学院</a:t>
            </a:r>
            <a:r>
              <a:rPr 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a:t>
            </a:r>
            <a:r>
              <a:rPr lang="zh-CN"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硕士直升机支部</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委员会</a:t>
            </a:r>
            <a:endParaRPr lang="en-US" alt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407035">
              <a:lnSpc>
                <a:spcPct val="150000"/>
              </a:lnSpc>
            </a:pP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组织关系转往</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浙江、安徽、贵州、四川的</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，请务必询问清楚用人单位，是否需要</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全国库</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转接，如需要，组织关系接收部门必须详细到</a:t>
            </a:r>
            <a:r>
              <a:rPr lang="zh-CN" sz="2000"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支部</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：如中共南京航空航天大学航空宇航学院</a:t>
            </a:r>
            <a:r>
              <a:rPr lang="en-US"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17</a:t>
            </a:r>
            <a:r>
              <a:rPr lang="zh-CN" sz="20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硕士直升机支部委员会</a:t>
            </a:r>
            <a:endParaRPr lang="zh-CN" altLang="en-US" sz="20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1188085" y="1042670"/>
            <a:ext cx="3115945" cy="583565"/>
          </a:xfrm>
          <a:prstGeom prst="rect">
            <a:avLst/>
          </a:prstGeom>
          <a:noFill/>
        </p:spPr>
        <p:txBody>
          <a:bodyPr wrap="square" rtlCol="0">
            <a:spAutoFit/>
          </a:bodyPr>
          <a:lstStyle/>
          <a:p>
            <a:r>
              <a:rPr lang="zh-CN" altLang="en-US" sz="3200"/>
              <a:t>注意事项</a:t>
            </a:r>
          </a:p>
        </p:txBody>
      </p:sp>
      <p:sp>
        <p:nvSpPr>
          <p:cNvPr id="6" name="文本框 5"/>
          <p:cNvSpPr txBox="1"/>
          <p:nvPr/>
        </p:nvSpPr>
        <p:spPr>
          <a:xfrm>
            <a:off x="922020" y="417830"/>
            <a:ext cx="7760335" cy="398780"/>
          </a:xfrm>
          <a:prstGeom prst="rect">
            <a:avLst/>
          </a:prstGeom>
          <a:noFill/>
        </p:spPr>
        <p:txBody>
          <a:bodyPr wrap="none" rtlCol="0" anchor="t">
            <a:spAutoFit/>
          </a:bodyPr>
          <a:lstStyle/>
          <a:p>
            <a:r>
              <a:rPr lang="zh-CN" altLang="en-US" sz="2000">
                <a:sym typeface="+mn-ea"/>
              </a:rPr>
              <a:t>1.党员本人</a:t>
            </a:r>
            <a:r>
              <a:rPr lang="zh-CN" altLang="en-US" sz="2000">
                <a:solidFill>
                  <a:srgbClr val="C00000"/>
                </a:solidFill>
                <a:sym typeface="+mn-ea"/>
              </a:rPr>
              <a:t>询问</a:t>
            </a:r>
            <a:r>
              <a:rPr lang="zh-CN" altLang="en-US" sz="2000">
                <a:sym typeface="+mn-ea"/>
              </a:rPr>
              <a:t>对方单位转出地点和介绍信抬头信息</a:t>
            </a:r>
            <a:r>
              <a:rPr lang="zh-CN" altLang="en-US" sz="2000">
                <a:solidFill>
                  <a:srgbClr val="C00000"/>
                </a:solidFill>
                <a:sym typeface="+mn-ea"/>
              </a:rPr>
              <a:t>（请再三确认）</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2"/>
            </p:custDataLst>
          </p:nvPr>
        </p:nvPicPr>
        <p:blipFill>
          <a:blip r:embed="rId4"/>
          <a:stretch>
            <a:fillRect/>
          </a:stretch>
        </p:blipFill>
        <p:spPr>
          <a:xfrm>
            <a:off x="737870" y="928370"/>
            <a:ext cx="4257675" cy="4648200"/>
          </a:xfrm>
          <a:prstGeom prst="rect">
            <a:avLst/>
          </a:prstGeom>
        </p:spPr>
      </p:pic>
      <p:pic>
        <p:nvPicPr>
          <p:cNvPr id="5" name="图片 4"/>
          <p:cNvPicPr>
            <a:picLocks noChangeAspect="1"/>
          </p:cNvPicPr>
          <p:nvPr/>
        </p:nvPicPr>
        <p:blipFill>
          <a:blip r:embed="rId5"/>
          <a:stretch>
            <a:fillRect/>
          </a:stretch>
        </p:blipFill>
        <p:spPr>
          <a:xfrm>
            <a:off x="5527675" y="811530"/>
            <a:ext cx="6108065" cy="2155825"/>
          </a:xfrm>
          <a:prstGeom prst="rect">
            <a:avLst/>
          </a:prstGeom>
        </p:spPr>
      </p:pic>
      <p:pic>
        <p:nvPicPr>
          <p:cNvPr id="6" name="图片 5"/>
          <p:cNvPicPr>
            <a:picLocks noChangeAspect="1"/>
          </p:cNvPicPr>
          <p:nvPr/>
        </p:nvPicPr>
        <p:blipFill>
          <a:blip r:embed="rId6"/>
          <a:stretch>
            <a:fillRect/>
          </a:stretch>
        </p:blipFill>
        <p:spPr>
          <a:xfrm>
            <a:off x="5672455" y="2742565"/>
            <a:ext cx="5377815" cy="3692525"/>
          </a:xfrm>
          <a:prstGeom prst="rect">
            <a:avLst/>
          </a:prstGeo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64540" y="498475"/>
            <a:ext cx="7653057" cy="400110"/>
          </a:xfrm>
          <a:prstGeom prst="rect">
            <a:avLst/>
          </a:prstGeom>
          <a:noFill/>
        </p:spPr>
        <p:txBody>
          <a:bodyPr wrap="none" rtlCol="0" anchor="t">
            <a:spAutoFit/>
          </a:bodyPr>
          <a:lstStyle/>
          <a:p>
            <a:r>
              <a:rPr lang="zh-CN" altLang="en-US" sz="2000" dirty="0">
                <a:sym typeface="+mn-ea"/>
              </a:rPr>
              <a:t>2.党员本人在</a:t>
            </a:r>
            <a:r>
              <a:rPr lang="zh-CN" altLang="en-US" sz="2000" dirty="0">
                <a:solidFill>
                  <a:srgbClr val="C00000"/>
                </a:solidFill>
                <a:sym typeface="+mn-ea"/>
              </a:rPr>
              <a:t>组工系统中申请</a:t>
            </a:r>
            <a:r>
              <a:rPr lang="zh-CN" altLang="en-US" sz="2000" dirty="0">
                <a:sym typeface="+mn-ea"/>
              </a:rPr>
              <a:t>转</a:t>
            </a:r>
            <a:r>
              <a:rPr lang="zh-CN" altLang="en-US" sz="2000" dirty="0" smtClean="0">
                <a:sym typeface="+mn-ea"/>
              </a:rPr>
              <a:t>出，</a:t>
            </a:r>
            <a:r>
              <a:rPr lang="zh-CN" altLang="en-US" sz="2000" dirty="0">
                <a:sym typeface="+mn-ea"/>
              </a:rPr>
              <a:t>并填写党组织关系转出</a:t>
            </a:r>
            <a:r>
              <a:rPr lang="en-US" altLang="zh-CN" sz="2000" dirty="0" smtClean="0">
                <a:sym typeface="+mn-ea"/>
              </a:rPr>
              <a:t>EXCEL</a:t>
            </a:r>
            <a:endParaRPr lang="en-US" altLang="zh-CN" sz="2000" dirty="0">
              <a:sym typeface="+mn-ea"/>
            </a:endParaRPr>
          </a:p>
        </p:txBody>
      </p:sp>
      <p:sp>
        <p:nvSpPr>
          <p:cNvPr id="2" name="矩形 1"/>
          <p:cNvSpPr/>
          <p:nvPr/>
        </p:nvSpPr>
        <p:spPr>
          <a:xfrm>
            <a:off x="9033999" y="3703728"/>
            <a:ext cx="2603819" cy="646331"/>
          </a:xfrm>
          <a:prstGeom prst="rect">
            <a:avLst/>
          </a:prstGeom>
        </p:spPr>
        <p:txBody>
          <a:bodyPr wrap="square">
            <a:spAutoFit/>
          </a:bodyPr>
          <a:lstStyle/>
          <a:p>
            <a:r>
              <a:rPr lang="zh-CN" altLang="en-US" dirty="0" smtClean="0">
                <a:solidFill>
                  <a:srgbClr val="0070C0"/>
                </a:solidFill>
              </a:rPr>
              <a:t>电话</a:t>
            </a:r>
            <a:r>
              <a:rPr lang="zh-CN" altLang="en-US" dirty="0">
                <a:solidFill>
                  <a:srgbClr val="0070C0"/>
                </a:solidFill>
              </a:rPr>
              <a:t>：02584892151</a:t>
            </a:r>
          </a:p>
          <a:p>
            <a:r>
              <a:rPr lang="zh-CN" altLang="en-US" dirty="0">
                <a:solidFill>
                  <a:srgbClr val="0070C0"/>
                </a:solidFill>
              </a:rPr>
              <a:t>传真：</a:t>
            </a:r>
            <a:r>
              <a:rPr lang="zh-CN" altLang="en-US" dirty="0" smtClean="0">
                <a:solidFill>
                  <a:srgbClr val="0070C0"/>
                </a:solidFill>
              </a:rPr>
              <a:t>02584891422</a:t>
            </a:r>
            <a:endParaRPr lang="en-US" altLang="zh-CN" dirty="0" smtClean="0">
              <a:solidFill>
                <a:srgbClr val="0070C0"/>
              </a:solidFill>
            </a:endParaRPr>
          </a:p>
        </p:txBody>
      </p:sp>
      <p:sp>
        <p:nvSpPr>
          <p:cNvPr id="9" name="矩形 8"/>
          <p:cNvSpPr/>
          <p:nvPr/>
        </p:nvSpPr>
        <p:spPr>
          <a:xfrm>
            <a:off x="855576" y="1136809"/>
            <a:ext cx="9252700" cy="369332"/>
          </a:xfrm>
          <a:prstGeom prst="rect">
            <a:avLst/>
          </a:prstGeom>
        </p:spPr>
        <p:txBody>
          <a:bodyPr wrap="square">
            <a:spAutoFit/>
          </a:bodyPr>
          <a:lstStyle/>
          <a:p>
            <a:pPr indent="407035"/>
            <a:r>
              <a:rPr lang="zh-CN" altLang="en-US"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登录</a:t>
            </a:r>
            <a:r>
              <a:rPr lang="zh-CN" altLang="en-US"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组工系统</a:t>
            </a:r>
            <a:r>
              <a:rPr lang="en-US" altLang="zh-CN"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(zg.nuaa.edu.cn)——</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个人信息</a:t>
            </a:r>
            <a:r>
              <a:rPr lang="en-US" altLang="zh-CN"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组织关系转出 </a:t>
            </a:r>
            <a:r>
              <a:rPr lang="zh-CN" altLang="en-US"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模块提交申请信息</a:t>
            </a: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576" y="1573295"/>
            <a:ext cx="8178423" cy="5002073"/>
          </a:xfrm>
          <a:prstGeom prst="rect">
            <a:avLst/>
          </a:prstGeom>
        </p:spPr>
      </p:pic>
      <p:sp>
        <p:nvSpPr>
          <p:cNvPr id="3" name="矩形 2"/>
          <p:cNvSpPr/>
          <p:nvPr/>
        </p:nvSpPr>
        <p:spPr>
          <a:xfrm>
            <a:off x="6103157" y="3835767"/>
            <a:ext cx="2018378" cy="514292"/>
          </a:xfrm>
          <a:prstGeom prst="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8715733" y="4539383"/>
            <a:ext cx="3668395" cy="923330"/>
          </a:xfrm>
          <a:prstGeom prst="rect">
            <a:avLst/>
          </a:prstGeom>
          <a:noFill/>
          <a:ln w="9525">
            <a:noFill/>
          </a:ln>
        </p:spPr>
        <p:txBody>
          <a:bodyPr wrap="square">
            <a:spAutoFit/>
          </a:bodyPr>
          <a:lstStyle/>
          <a:p>
            <a:pPr indent="0"/>
            <a:r>
              <a:rPr lang="zh-CN" altLang="en-US"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缴费年月：</a:t>
            </a:r>
            <a:r>
              <a:rPr lang="en-US" altLang="zh-CN"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2022</a:t>
            </a:r>
            <a:r>
              <a:rPr lang="zh-CN" altLang="en-US"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年</a:t>
            </a:r>
            <a:r>
              <a:rPr lang="en-US" altLang="zh-CN"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月</a:t>
            </a:r>
            <a:endParaRPr lang="en-US" altLang="zh-CN" b="1"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a:p>
            <a:pPr indent="0"/>
            <a:r>
              <a:rPr lang="zh-CN"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有效</a:t>
            </a:r>
            <a:r>
              <a:rPr lang="zh-CN" altLang="en-US"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天数</a:t>
            </a:r>
            <a:r>
              <a:rPr lang="zh-CN"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省外</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90</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天，省内</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60</a:t>
            </a:r>
            <a:r>
              <a:rPr lang="zh-CN" b="0" dirty="0" smtClean="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天市内</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30</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天，校内</a:t>
            </a:r>
            <a:r>
              <a:rPr lang="en-US"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10</a:t>
            </a:r>
            <a:r>
              <a:rPr lang="zh-CN" b="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天</a:t>
            </a:r>
            <a:endParaRPr lang="zh-CN" altLang="en-US" sz="24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矩形 7"/>
          <p:cNvSpPr/>
          <p:nvPr/>
        </p:nvSpPr>
        <p:spPr>
          <a:xfrm>
            <a:off x="6103157" y="4671753"/>
            <a:ext cx="2018378" cy="64008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64540" y="498475"/>
            <a:ext cx="7653057" cy="400110"/>
          </a:xfrm>
          <a:prstGeom prst="rect">
            <a:avLst/>
          </a:prstGeom>
          <a:noFill/>
        </p:spPr>
        <p:txBody>
          <a:bodyPr wrap="none" rtlCol="0" anchor="t">
            <a:spAutoFit/>
          </a:bodyPr>
          <a:lstStyle/>
          <a:p>
            <a:r>
              <a:rPr lang="zh-CN" altLang="en-US" sz="2000" dirty="0">
                <a:sym typeface="+mn-ea"/>
              </a:rPr>
              <a:t>2.党员本人在组工系统中申请转</a:t>
            </a:r>
            <a:r>
              <a:rPr lang="zh-CN" altLang="en-US" sz="2000" dirty="0" smtClean="0">
                <a:sym typeface="+mn-ea"/>
              </a:rPr>
              <a:t>出，</a:t>
            </a:r>
            <a:r>
              <a:rPr lang="zh-CN" altLang="en-US" sz="2000" dirty="0">
                <a:sym typeface="+mn-ea"/>
              </a:rPr>
              <a:t>并</a:t>
            </a:r>
            <a:r>
              <a:rPr lang="zh-CN" altLang="en-US" sz="2000" dirty="0">
                <a:solidFill>
                  <a:srgbClr val="C00000"/>
                </a:solidFill>
                <a:sym typeface="+mn-ea"/>
              </a:rPr>
              <a:t>填写党组织关系转出</a:t>
            </a:r>
            <a:r>
              <a:rPr lang="en-US" altLang="zh-CN" sz="2000" dirty="0" smtClean="0">
                <a:solidFill>
                  <a:srgbClr val="C00000"/>
                </a:solidFill>
                <a:sym typeface="+mn-ea"/>
              </a:rPr>
              <a:t>EXCEL</a:t>
            </a:r>
            <a:endParaRPr lang="en-US" altLang="zh-CN" sz="2000" dirty="0">
              <a:solidFill>
                <a:srgbClr val="C00000"/>
              </a:solidFill>
              <a:sym typeface="+mn-ea"/>
            </a:endParaRPr>
          </a:p>
        </p:txBody>
      </p:sp>
      <p:pic>
        <p:nvPicPr>
          <p:cNvPr id="3" name="图片 2" descr="屏幕剪辑"/>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269" y="1382179"/>
            <a:ext cx="10806545" cy="4142606"/>
          </a:xfrm>
          <a:prstGeom prst="rect">
            <a:avLst/>
          </a:prstGeom>
        </p:spPr>
      </p:pic>
    </p:spTree>
    <p:custDataLst>
      <p:tags r:id="rId1"/>
    </p:custDataLst>
    <p:extLst>
      <p:ext uri="{BB962C8B-B14F-4D97-AF65-F5344CB8AC3E}">
        <p14:creationId xmlns:p14="http://schemas.microsoft.com/office/powerpoint/2010/main" val="22691533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97"/>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29.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y"/>
  <p:tag name="KSO_WM_UNIT_INDEX" val="1"/>
  <p:tag name="KSO_WM_UNIT_ID" val="_1*y*1"/>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4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5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5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5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4397"/>
  <p:tag name="KSO_WM_SLIDE_LAYOUT" val="a_b"/>
  <p:tag name="KSO_WM_SLIDE_LAYOUT_CNT" val="1_1"/>
  <p:tag name="KSO_WM_UNIT_SHOW_EDIT_AREA_INDICATION" val="1"/>
  <p:tag name="KSO_WM_TEMPLATE_THUMBS_INDEX" val="1、4、7、12、13、14、15、16、17、18、20、24、25、28、33、36、40、43、44"/>
</p:tagLst>
</file>

<file path=ppt/tags/tag19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199.xml><?xml version="1.0" encoding="utf-8"?>
<p:tagLst xmlns:a="http://schemas.openxmlformats.org/drawingml/2006/main" xmlns:r="http://schemas.openxmlformats.org/officeDocument/2006/relationships" xmlns:p="http://schemas.openxmlformats.org/presentationml/2006/main">
  <p:tag name="REFSHAPE" val="889174172"/>
  <p:tag name="KSO_WM_UNIT_PLACING_PICTURE_USER_VIEWPORT" val="{&quot;height&quot;:7320,&quot;width&quot;:6705}"/>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4397"/>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4397"/>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 name="KSO_WM_UNIT_HIGHLIGHT" val="0"/>
  <p:tag name="KSO_WM_UNIT_COMPATIBLE" val="0"/>
  <p:tag name="KSO_WM_UNIT_DIAGRAM_ISNUMVISUAL" val="0"/>
  <p:tag name="KSO_WM_UNIT_DIAGRAM_ISREFERUNIT" val="0"/>
  <p:tag name="KSO_WM_UNIT_TYPE" val="i"/>
  <p:tag name="KSO_WM_UNIT_INDEX" val="1"/>
  <p:tag name="KSO_WM_UNIT_ID" val="_3*i*1"/>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4、7、12、13、15、16、17、18、21、25、27、31"/>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4397"/>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自定义 245">
      <a:dk1>
        <a:srgbClr val="000000"/>
      </a:dk1>
      <a:lt1>
        <a:srgbClr val="FFFFFF"/>
      </a:lt1>
      <a:dk2>
        <a:srgbClr val="EDF6F7"/>
      </a:dk2>
      <a:lt2>
        <a:srgbClr val="FBFCFC"/>
      </a:lt2>
      <a:accent1>
        <a:srgbClr val="3989AD"/>
      </a:accent1>
      <a:accent2>
        <a:srgbClr val="38A293"/>
      </a:accent2>
      <a:accent3>
        <a:srgbClr val="5B9955"/>
      </a:accent3>
      <a:accent4>
        <a:srgbClr val="C1A24D"/>
      </a:accent4>
      <a:accent5>
        <a:srgbClr val="D07154"/>
      </a:accent5>
      <a:accent6>
        <a:srgbClr val="BB739C"/>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TotalTime>
  <Words>1188</Words>
  <Application>Microsoft Office PowerPoint</Application>
  <PresentationFormat>宽屏</PresentationFormat>
  <Paragraphs>67</Paragraphs>
  <Slides>13</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13</vt:i4>
      </vt:variant>
    </vt:vector>
  </HeadingPairs>
  <TitlesOfParts>
    <vt:vector size="17" baseType="lpstr">
      <vt:lpstr>汉仪旗黑-85S</vt:lpstr>
      <vt:lpstr>微软雅黑</vt:lpstr>
      <vt:lpstr>Arial</vt:lpstr>
      <vt:lpstr>1_Office 主题​​</vt:lpstr>
      <vt:lpstr>2022届毕业生党员 接转组织关系工作通知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2021届毕业生党员 接转组织关系工作通知</dc:title>
  <dc:creator/>
  <cp:lastModifiedBy>Lenovo</cp:lastModifiedBy>
  <cp:revision>192</cp:revision>
  <dcterms:created xsi:type="dcterms:W3CDTF">2019-06-19T02:08:00Z</dcterms:created>
  <dcterms:modified xsi:type="dcterms:W3CDTF">2022-03-17T09:08:25Z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2052-11.1.0.10356</vt:lpwstr>
  </property>
  <property fmtid="{D5CDD505-2E9C-101B-9397-08002B2CF9AE}" pid="3" name="ICV">
    <vt:lpwstr>EEB0A0C260294B6DB36762E5A94435E9</vt:lpwstr>
  </property>
</Properties>
</file>